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media/image1.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Lst>
  <p:sldSz cx="13004800" cy="9753600"/>
  <p:notesSz cx="6858000" cy="9144000"/>
  <p:defaultTextStyle>
    <a:lvl1pPr algn="ctr" defTabSz="584200">
      <a:defRPr sz="3600">
        <a:latin typeface="+mn-lt"/>
        <a:ea typeface="+mn-ea"/>
        <a:cs typeface="+mn-cs"/>
        <a:sym typeface="Helvetica Light"/>
      </a:defRPr>
    </a:lvl1pPr>
    <a:lvl2pPr indent="228600" algn="ctr" defTabSz="584200">
      <a:defRPr sz="3600">
        <a:latin typeface="+mn-lt"/>
        <a:ea typeface="+mn-ea"/>
        <a:cs typeface="+mn-cs"/>
        <a:sym typeface="Helvetica Light"/>
      </a:defRPr>
    </a:lvl2pPr>
    <a:lvl3pPr indent="457200" algn="ctr" defTabSz="584200">
      <a:defRPr sz="3600">
        <a:latin typeface="+mn-lt"/>
        <a:ea typeface="+mn-ea"/>
        <a:cs typeface="+mn-cs"/>
        <a:sym typeface="Helvetica Light"/>
      </a:defRPr>
    </a:lvl3pPr>
    <a:lvl4pPr indent="685800" algn="ctr" defTabSz="584200">
      <a:defRPr sz="3600">
        <a:latin typeface="+mn-lt"/>
        <a:ea typeface="+mn-ea"/>
        <a:cs typeface="+mn-cs"/>
        <a:sym typeface="Helvetica Light"/>
      </a:defRPr>
    </a:lvl4pPr>
    <a:lvl5pPr indent="914400" algn="ctr" defTabSz="584200">
      <a:defRPr sz="3600">
        <a:latin typeface="+mn-lt"/>
        <a:ea typeface="+mn-ea"/>
        <a:cs typeface="+mn-cs"/>
        <a:sym typeface="Helvetica Light"/>
      </a:defRPr>
    </a:lvl5pPr>
    <a:lvl6pPr indent="1143000" algn="ctr" defTabSz="584200">
      <a:defRPr sz="3600">
        <a:latin typeface="+mn-lt"/>
        <a:ea typeface="+mn-ea"/>
        <a:cs typeface="+mn-cs"/>
        <a:sym typeface="Helvetica Light"/>
      </a:defRPr>
    </a:lvl6pPr>
    <a:lvl7pPr indent="1371600" algn="ctr" defTabSz="584200">
      <a:defRPr sz="3600">
        <a:latin typeface="+mn-lt"/>
        <a:ea typeface="+mn-ea"/>
        <a:cs typeface="+mn-cs"/>
        <a:sym typeface="Helvetica Light"/>
      </a:defRPr>
    </a:lvl7pPr>
    <a:lvl8pPr indent="1600200" algn="ctr" defTabSz="584200">
      <a:defRPr sz="3600">
        <a:latin typeface="+mn-lt"/>
        <a:ea typeface="+mn-ea"/>
        <a:cs typeface="+mn-cs"/>
        <a:sym typeface="Helvetica Light"/>
      </a:defRPr>
    </a:lvl8pPr>
    <a:lvl9pPr indent="1828800" algn="ctr" defTabSz="584200">
      <a:defRPr sz="3600">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8F44A2F1-9E1F-4B54-A3A2-5F16C0AD49E2}"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hape 34"/>
          <p:cNvSpPr/>
          <p:nvPr>
            <p:ph type="sldImg"/>
          </p:nvPr>
        </p:nvSpPr>
        <p:spPr>
          <a:xfrm>
            <a:off x="1143000" y="685800"/>
            <a:ext cx="4572000" cy="3429000"/>
          </a:xfrm>
          <a:prstGeom prst="rect">
            <a:avLst/>
          </a:prstGeom>
        </p:spPr>
        <p:txBody>
          <a:bodyPr/>
          <a:lstStyle/>
          <a:p>
            <a:pPr lvl="0"/>
          </a:p>
        </p:txBody>
      </p:sp>
      <p:sp>
        <p:nvSpPr>
          <p:cNvPr id="35" name="Shape 35"/>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Helvetica Neue"/>
        <a:ea typeface="Helvetica Neue"/>
        <a:cs typeface="Helvetica Neue"/>
        <a:sym typeface="Helvetica Neue"/>
      </a:defRPr>
    </a:lvl1pPr>
    <a:lvl2pPr indent="228600" defTabSz="457200">
      <a:lnSpc>
        <a:spcPct val="117999"/>
      </a:lnSpc>
      <a:defRPr sz="2200">
        <a:latin typeface="Helvetica Neue"/>
        <a:ea typeface="Helvetica Neue"/>
        <a:cs typeface="Helvetica Neue"/>
        <a:sym typeface="Helvetica Neue"/>
      </a:defRPr>
    </a:lvl2pPr>
    <a:lvl3pPr indent="457200" defTabSz="457200">
      <a:lnSpc>
        <a:spcPct val="117999"/>
      </a:lnSpc>
      <a:defRPr sz="2200">
        <a:latin typeface="Helvetica Neue"/>
        <a:ea typeface="Helvetica Neue"/>
        <a:cs typeface="Helvetica Neue"/>
        <a:sym typeface="Helvetica Neue"/>
      </a:defRPr>
    </a:lvl3pPr>
    <a:lvl4pPr indent="685800" defTabSz="457200">
      <a:lnSpc>
        <a:spcPct val="117999"/>
      </a:lnSpc>
      <a:defRPr sz="2200">
        <a:latin typeface="Helvetica Neue"/>
        <a:ea typeface="Helvetica Neue"/>
        <a:cs typeface="Helvetica Neue"/>
        <a:sym typeface="Helvetica Neue"/>
      </a:defRPr>
    </a:lvl4pPr>
    <a:lvl5pPr indent="914400" defTabSz="457200">
      <a:lnSpc>
        <a:spcPct val="117999"/>
      </a:lnSpc>
      <a:defRPr sz="2200">
        <a:latin typeface="Helvetica Neue"/>
        <a:ea typeface="Helvetica Neue"/>
        <a:cs typeface="Helvetica Neue"/>
        <a:sym typeface="Helvetica Neue"/>
      </a:defRPr>
    </a:lvl5pPr>
    <a:lvl6pPr indent="1143000" defTabSz="457200">
      <a:lnSpc>
        <a:spcPct val="117999"/>
      </a:lnSpc>
      <a:defRPr sz="2200">
        <a:latin typeface="Helvetica Neue"/>
        <a:ea typeface="Helvetica Neue"/>
        <a:cs typeface="Helvetica Neue"/>
        <a:sym typeface="Helvetica Neue"/>
      </a:defRPr>
    </a:lvl6pPr>
    <a:lvl7pPr indent="1371600" defTabSz="457200">
      <a:lnSpc>
        <a:spcPct val="117999"/>
      </a:lnSpc>
      <a:defRPr sz="2200">
        <a:latin typeface="Helvetica Neue"/>
        <a:ea typeface="Helvetica Neue"/>
        <a:cs typeface="Helvetica Neue"/>
        <a:sym typeface="Helvetica Neue"/>
      </a:defRPr>
    </a:lvl7pPr>
    <a:lvl8pPr indent="1600200" defTabSz="457200">
      <a:lnSpc>
        <a:spcPct val="117999"/>
      </a:lnSpc>
      <a:defRPr sz="2200">
        <a:latin typeface="Helvetica Neue"/>
        <a:ea typeface="Helvetica Neue"/>
        <a:cs typeface="Helvetica Neue"/>
        <a:sym typeface="Helvetica Neue"/>
      </a:defRPr>
    </a:lvl8pPr>
    <a:lvl9pPr indent="1828800" defTabSz="45720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bg>
      <p:bgPr>
        <a:solidFill>
          <a:srgbClr val="FFFFFF"/>
        </a:solidFill>
      </p:bgPr>
    </p:bg>
    <p:spTree>
      <p:nvGrpSpPr>
        <p:cNvPr id="1" name=""/>
        <p:cNvGrpSpPr/>
        <p:nvPr/>
      </p:nvGrpSpPr>
      <p:grpSpPr>
        <a:xfrm>
          <a:off x="0" y="0"/>
          <a:ext cx="0" cy="0"/>
          <a:chOff x="0" y="0"/>
          <a:chExt cx="0" cy="0"/>
        </a:xfrm>
      </p:grpSpPr>
      <p:sp>
        <p:nvSpPr>
          <p:cNvPr id="6" name="Shape 6"/>
          <p:cNvSpPr/>
          <p:nvPr>
            <p:ph type="title"/>
          </p:nvPr>
        </p:nvSpPr>
        <p:spPr>
          <a:xfrm>
            <a:off x="1270000" y="1638300"/>
            <a:ext cx="10464800" cy="3302000"/>
          </a:xfrm>
          <a:prstGeom prst="rect">
            <a:avLst/>
          </a:prstGeom>
        </p:spPr>
        <p:txBody>
          <a:bodyPr lIns="0" tIns="0" rIns="0" bIns="0" anchor="b"/>
          <a:lstStyle>
            <a:lvl1pPr defTabSz="584200">
              <a:defRPr sz="8000">
                <a:latin typeface="+mn-lt"/>
                <a:ea typeface="+mn-ea"/>
                <a:cs typeface="+mn-cs"/>
                <a:sym typeface="Helvetica Light"/>
              </a:defRPr>
            </a:lvl1pPr>
          </a:lstStyle>
          <a:p>
            <a:pPr lvl="0">
              <a:defRPr sz="1800"/>
            </a:pPr>
            <a:r>
              <a:rPr sz="8000"/>
              <a:t>Title Text</a:t>
            </a:r>
          </a:p>
        </p:txBody>
      </p:sp>
      <p:sp>
        <p:nvSpPr>
          <p:cNvPr id="7" name="Shape 7"/>
          <p:cNvSpPr/>
          <p:nvPr>
            <p:ph type="body" idx="1"/>
          </p:nvPr>
        </p:nvSpPr>
        <p:spPr>
          <a:xfrm>
            <a:off x="1270000" y="5029200"/>
            <a:ext cx="10464800" cy="1130300"/>
          </a:xfrm>
          <a:prstGeom prst="rect">
            <a:avLst/>
          </a:prstGeom>
        </p:spPr>
        <p:txBody>
          <a:bodyPr lIns="0" tIns="0" rIns="0" bIns="0"/>
          <a:lstStyle>
            <a:lvl1pPr marL="0" indent="0" algn="ctr" defTabSz="584200">
              <a:spcBef>
                <a:spcPts val="0"/>
              </a:spcBef>
              <a:buSzTx/>
              <a:buFontTx/>
              <a:buNone/>
              <a:defRPr sz="3200">
                <a:latin typeface="+mn-lt"/>
                <a:ea typeface="+mn-ea"/>
                <a:cs typeface="+mn-cs"/>
                <a:sym typeface="Helvetica Light"/>
              </a:defRPr>
            </a:lvl1pPr>
            <a:lvl2pPr marL="0" indent="228600" algn="ctr" defTabSz="584200">
              <a:spcBef>
                <a:spcPts val="0"/>
              </a:spcBef>
              <a:buSzTx/>
              <a:buFontTx/>
              <a:buNone/>
              <a:defRPr sz="3200">
                <a:latin typeface="+mn-lt"/>
                <a:ea typeface="+mn-ea"/>
                <a:cs typeface="+mn-cs"/>
                <a:sym typeface="Helvetica Light"/>
              </a:defRPr>
            </a:lvl2pPr>
            <a:lvl3pPr marL="0" indent="457200" algn="ctr" defTabSz="584200">
              <a:spcBef>
                <a:spcPts val="0"/>
              </a:spcBef>
              <a:buSzTx/>
              <a:buFontTx/>
              <a:buNone/>
              <a:defRPr sz="3200">
                <a:latin typeface="+mn-lt"/>
                <a:ea typeface="+mn-ea"/>
                <a:cs typeface="+mn-cs"/>
                <a:sym typeface="Helvetica Light"/>
              </a:defRPr>
            </a:lvl3pPr>
            <a:lvl4pPr marL="0" indent="685800" algn="ctr" defTabSz="584200">
              <a:spcBef>
                <a:spcPts val="0"/>
              </a:spcBef>
              <a:buSzTx/>
              <a:buFontTx/>
              <a:buNone/>
              <a:defRPr sz="3200">
                <a:latin typeface="+mn-lt"/>
                <a:ea typeface="+mn-ea"/>
                <a:cs typeface="+mn-cs"/>
                <a:sym typeface="Helvetica Light"/>
              </a:defRPr>
            </a:lvl4pPr>
            <a:lvl5pPr marL="0" indent="914400" algn="ctr" defTabSz="584200">
              <a:spcBef>
                <a:spcPts val="0"/>
              </a:spcBef>
              <a:buSzTx/>
              <a:buFontTx/>
              <a:buNone/>
              <a:defRPr sz="3200">
                <a:latin typeface="+mn-lt"/>
                <a:ea typeface="+mn-ea"/>
                <a:cs typeface="+mn-cs"/>
                <a:sym typeface="Helvetica Light"/>
              </a:defRPr>
            </a:lvl5p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bg>
      <p:bgPr>
        <a:solidFill>
          <a:srgbClr val="FFFFFF"/>
        </a:solidFill>
      </p:bgPr>
    </p:bg>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bg>
      <p:bgPr>
        <a:solidFill>
          <a:srgbClr val="FFFFFF"/>
        </a:solidFill>
      </p:bgPr>
    </p:bg>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bg>
      <p:bgPr>
        <a:solidFill>
          <a:srgbClr val="FFFFFF"/>
        </a:solidFill>
      </p:bgPr>
    </p:bg>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Title and Content">
    <p:spTree>
      <p:nvGrpSpPr>
        <p:cNvPr id="1" name=""/>
        <p:cNvGrpSpPr/>
        <p:nvPr/>
      </p:nvGrpSpPr>
      <p:grpSpPr>
        <a:xfrm>
          <a:off x="0" y="0"/>
          <a:ext cx="0" cy="0"/>
          <a:chOff x="0" y="0"/>
          <a:chExt cx="0" cy="0"/>
        </a:xfrm>
      </p:grpSpPr>
      <p:sp>
        <p:nvSpPr>
          <p:cNvPr id="31" name="Shape 31"/>
          <p:cNvSpPr/>
          <p:nvPr>
            <p:ph type="title"/>
          </p:nvPr>
        </p:nvSpPr>
        <p:spPr>
          <a:prstGeom prst="rect">
            <a:avLst/>
          </a:prstGeom>
        </p:spPr>
        <p:txBody>
          <a:bodyPr/>
          <a:lstStyle/>
          <a:p>
            <a:pPr lvl="0">
              <a:defRPr sz="1800"/>
            </a:pPr>
            <a:r>
              <a:rPr sz="6200"/>
              <a:t>Title Text</a:t>
            </a:r>
          </a:p>
        </p:txBody>
      </p:sp>
      <p:sp>
        <p:nvSpPr>
          <p:cNvPr id="32" name="Shape 32"/>
          <p:cNvSpPr/>
          <p:nvPr>
            <p:ph type="body" idx="1"/>
          </p:nvPr>
        </p:nvSpPr>
        <p:spPr>
          <a:prstGeom prst="rect">
            <a:avLst/>
          </a:prstGeom>
        </p:spPr>
        <p:txBody>
          <a:bodyPr/>
          <a:lstStyle/>
          <a:p>
            <a:pPr lvl="0">
              <a:defRPr sz="1800"/>
            </a:pPr>
            <a:r>
              <a:rPr sz="4400"/>
              <a:t>Body Level One</a:t>
            </a:r>
            <a:endParaRPr sz="4400"/>
          </a:p>
          <a:p>
            <a:pPr lvl="1">
              <a:defRPr sz="1800"/>
            </a:pPr>
            <a:r>
              <a:rPr sz="4400"/>
              <a:t>Body Level Two</a:t>
            </a:r>
            <a:endParaRPr sz="4400"/>
          </a:p>
          <a:p>
            <a:pPr lvl="2">
              <a:defRPr sz="1800"/>
            </a:pPr>
            <a:r>
              <a:rPr sz="4400"/>
              <a:t>Body Level Three</a:t>
            </a:r>
            <a:endParaRPr sz="4400"/>
          </a:p>
          <a:p>
            <a:pPr lvl="3">
              <a:defRPr sz="1800"/>
            </a:pPr>
            <a:r>
              <a:rPr sz="4400"/>
              <a:t>Body Level Four</a:t>
            </a:r>
            <a:endParaRPr sz="4400"/>
          </a:p>
          <a:p>
            <a:pPr lvl="4">
              <a:defRPr sz="1800"/>
            </a:pPr>
            <a:r>
              <a:rPr sz="4400"/>
              <a:t>Body Level Five</a:t>
            </a:r>
          </a:p>
        </p:txBody>
      </p:sp>
      <p:sp>
        <p:nvSpPr>
          <p:cNvPr id="33" name="Shape 33"/>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bg>
      <p:bgPr>
        <a:solidFill>
          <a:srgbClr val="FFFFFF"/>
        </a:solidFill>
      </p:bgPr>
    </p:bg>
    <p:spTree>
      <p:nvGrpSpPr>
        <p:cNvPr id="1" name=""/>
        <p:cNvGrpSpPr/>
        <p:nvPr/>
      </p:nvGrpSpPr>
      <p:grpSpPr>
        <a:xfrm>
          <a:off x="0" y="0"/>
          <a:ext cx="0" cy="0"/>
          <a:chOff x="0" y="0"/>
          <a:chExt cx="0" cy="0"/>
        </a:xfrm>
      </p:grpSpPr>
      <p:sp>
        <p:nvSpPr>
          <p:cNvPr id="9" name="Shape 9"/>
          <p:cNvSpPr/>
          <p:nvPr>
            <p:ph type="title"/>
          </p:nvPr>
        </p:nvSpPr>
        <p:spPr>
          <a:xfrm>
            <a:off x="1270000" y="6718300"/>
            <a:ext cx="10464800" cy="1422400"/>
          </a:xfrm>
          <a:prstGeom prst="rect">
            <a:avLst/>
          </a:prstGeom>
        </p:spPr>
        <p:txBody>
          <a:bodyPr lIns="0" tIns="0" rIns="0" bIns="0" anchor="b"/>
          <a:lstStyle>
            <a:lvl1pPr defTabSz="584200">
              <a:defRPr sz="8000">
                <a:latin typeface="+mn-lt"/>
                <a:ea typeface="+mn-ea"/>
                <a:cs typeface="+mn-cs"/>
                <a:sym typeface="Helvetica Light"/>
              </a:defRPr>
            </a:lvl1pPr>
          </a:lstStyle>
          <a:p>
            <a:pPr lvl="0">
              <a:defRPr sz="1800"/>
            </a:pPr>
            <a:r>
              <a:rPr sz="8000"/>
              <a:t>Title Text</a:t>
            </a:r>
          </a:p>
        </p:txBody>
      </p:sp>
      <p:sp>
        <p:nvSpPr>
          <p:cNvPr id="10" name="Shape 10"/>
          <p:cNvSpPr/>
          <p:nvPr>
            <p:ph type="body" idx="1"/>
          </p:nvPr>
        </p:nvSpPr>
        <p:spPr>
          <a:xfrm>
            <a:off x="1270000" y="8191500"/>
            <a:ext cx="10464800" cy="1130300"/>
          </a:xfrm>
          <a:prstGeom prst="rect">
            <a:avLst/>
          </a:prstGeom>
        </p:spPr>
        <p:txBody>
          <a:bodyPr lIns="0" tIns="0" rIns="0" bIns="0"/>
          <a:lstStyle>
            <a:lvl1pPr marL="0" indent="0" algn="ctr" defTabSz="584200">
              <a:spcBef>
                <a:spcPts val="0"/>
              </a:spcBef>
              <a:buSzTx/>
              <a:buFontTx/>
              <a:buNone/>
              <a:defRPr sz="3200">
                <a:latin typeface="+mn-lt"/>
                <a:ea typeface="+mn-ea"/>
                <a:cs typeface="+mn-cs"/>
                <a:sym typeface="Helvetica Light"/>
              </a:defRPr>
            </a:lvl1pPr>
            <a:lvl2pPr marL="0" indent="228600" algn="ctr" defTabSz="584200">
              <a:spcBef>
                <a:spcPts val="0"/>
              </a:spcBef>
              <a:buSzTx/>
              <a:buFontTx/>
              <a:buNone/>
              <a:defRPr sz="3200">
                <a:latin typeface="+mn-lt"/>
                <a:ea typeface="+mn-ea"/>
                <a:cs typeface="+mn-cs"/>
                <a:sym typeface="Helvetica Light"/>
              </a:defRPr>
            </a:lvl2pPr>
            <a:lvl3pPr marL="0" indent="457200" algn="ctr" defTabSz="584200">
              <a:spcBef>
                <a:spcPts val="0"/>
              </a:spcBef>
              <a:buSzTx/>
              <a:buFontTx/>
              <a:buNone/>
              <a:defRPr sz="3200">
                <a:latin typeface="+mn-lt"/>
                <a:ea typeface="+mn-ea"/>
                <a:cs typeface="+mn-cs"/>
                <a:sym typeface="Helvetica Light"/>
              </a:defRPr>
            </a:lvl3pPr>
            <a:lvl4pPr marL="0" indent="685800" algn="ctr" defTabSz="584200">
              <a:spcBef>
                <a:spcPts val="0"/>
              </a:spcBef>
              <a:buSzTx/>
              <a:buFontTx/>
              <a:buNone/>
              <a:defRPr sz="3200">
                <a:latin typeface="+mn-lt"/>
                <a:ea typeface="+mn-ea"/>
                <a:cs typeface="+mn-cs"/>
                <a:sym typeface="Helvetica Light"/>
              </a:defRPr>
            </a:lvl4pPr>
            <a:lvl5pPr marL="0" indent="914400" algn="ctr" defTabSz="584200">
              <a:spcBef>
                <a:spcPts val="0"/>
              </a:spcBef>
              <a:buSzTx/>
              <a:buFontTx/>
              <a:buNone/>
              <a:defRPr sz="3200">
                <a:latin typeface="+mn-lt"/>
                <a:ea typeface="+mn-ea"/>
                <a:cs typeface="+mn-cs"/>
                <a:sym typeface="Helvetica Light"/>
              </a:defRPr>
            </a:lvl5p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bg>
      <p:bgPr>
        <a:solidFill>
          <a:srgbClr val="FFFFFF"/>
        </a:solidFill>
      </p:bgPr>
    </p:bg>
    <p:spTree>
      <p:nvGrpSpPr>
        <p:cNvPr id="1" name=""/>
        <p:cNvGrpSpPr/>
        <p:nvPr/>
      </p:nvGrpSpPr>
      <p:grpSpPr>
        <a:xfrm>
          <a:off x="0" y="0"/>
          <a:ext cx="0" cy="0"/>
          <a:chOff x="0" y="0"/>
          <a:chExt cx="0" cy="0"/>
        </a:xfrm>
      </p:grpSpPr>
      <p:sp>
        <p:nvSpPr>
          <p:cNvPr id="12" name="Shape 12"/>
          <p:cNvSpPr/>
          <p:nvPr>
            <p:ph type="title"/>
          </p:nvPr>
        </p:nvSpPr>
        <p:spPr>
          <a:xfrm>
            <a:off x="1270000" y="3225800"/>
            <a:ext cx="10464800" cy="3302000"/>
          </a:xfrm>
          <a:prstGeom prst="rect">
            <a:avLst/>
          </a:prstGeom>
        </p:spPr>
        <p:txBody>
          <a:bodyPr lIns="0" tIns="0" rIns="0" bIns="0"/>
          <a:lstStyle>
            <a:lvl1pPr defTabSz="584200">
              <a:defRPr sz="8000">
                <a:latin typeface="+mn-lt"/>
                <a:ea typeface="+mn-ea"/>
                <a:cs typeface="+mn-cs"/>
                <a:sym typeface="Helvetica Light"/>
              </a:defRPr>
            </a:lvl1pPr>
          </a:lstStyle>
          <a:p>
            <a:pPr lvl="0">
              <a:defRPr sz="1800"/>
            </a:pPr>
            <a:r>
              <a:rPr sz="8000"/>
              <a:t>Title Text</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bg>
      <p:bgPr>
        <a:solidFill>
          <a:srgbClr val="FFFFFF"/>
        </a:solidFill>
      </p:bgPr>
    </p:bg>
    <p:spTree>
      <p:nvGrpSpPr>
        <p:cNvPr id="1" name=""/>
        <p:cNvGrpSpPr/>
        <p:nvPr/>
      </p:nvGrpSpPr>
      <p:grpSpPr>
        <a:xfrm>
          <a:off x="0" y="0"/>
          <a:ext cx="0" cy="0"/>
          <a:chOff x="0" y="0"/>
          <a:chExt cx="0" cy="0"/>
        </a:xfrm>
      </p:grpSpPr>
      <p:sp>
        <p:nvSpPr>
          <p:cNvPr id="14" name="Shape 14"/>
          <p:cNvSpPr/>
          <p:nvPr>
            <p:ph type="title"/>
          </p:nvPr>
        </p:nvSpPr>
        <p:spPr>
          <a:xfrm>
            <a:off x="952500" y="635000"/>
            <a:ext cx="5334000" cy="3987800"/>
          </a:xfrm>
          <a:prstGeom prst="rect">
            <a:avLst/>
          </a:prstGeom>
        </p:spPr>
        <p:txBody>
          <a:bodyPr lIns="0" tIns="0" rIns="0" bIns="0" anchor="b"/>
          <a:lstStyle>
            <a:lvl1pPr defTabSz="584200">
              <a:defRPr sz="6000">
                <a:latin typeface="+mn-lt"/>
                <a:ea typeface="+mn-ea"/>
                <a:cs typeface="+mn-cs"/>
                <a:sym typeface="Helvetica Light"/>
              </a:defRPr>
            </a:lvl1pPr>
          </a:lstStyle>
          <a:p>
            <a:pPr lvl="0">
              <a:defRPr sz="1800"/>
            </a:pPr>
            <a:r>
              <a:rPr sz="6000"/>
              <a:t>Title Text</a:t>
            </a:r>
          </a:p>
        </p:txBody>
      </p:sp>
      <p:sp>
        <p:nvSpPr>
          <p:cNvPr id="15" name="Shape 15"/>
          <p:cNvSpPr/>
          <p:nvPr>
            <p:ph type="body" idx="1"/>
          </p:nvPr>
        </p:nvSpPr>
        <p:spPr>
          <a:xfrm>
            <a:off x="952500" y="4762500"/>
            <a:ext cx="5334000" cy="4102100"/>
          </a:xfrm>
          <a:prstGeom prst="rect">
            <a:avLst/>
          </a:prstGeom>
        </p:spPr>
        <p:txBody>
          <a:bodyPr lIns="0" tIns="0" rIns="0" bIns="0"/>
          <a:lstStyle>
            <a:lvl1pPr marL="0" indent="0" algn="ctr" defTabSz="584200">
              <a:spcBef>
                <a:spcPts val="0"/>
              </a:spcBef>
              <a:buSzTx/>
              <a:buFontTx/>
              <a:buNone/>
              <a:defRPr sz="3200">
                <a:latin typeface="+mn-lt"/>
                <a:ea typeface="+mn-ea"/>
                <a:cs typeface="+mn-cs"/>
                <a:sym typeface="Helvetica Light"/>
              </a:defRPr>
            </a:lvl1pPr>
            <a:lvl2pPr marL="0" indent="228600" algn="ctr" defTabSz="584200">
              <a:spcBef>
                <a:spcPts val="0"/>
              </a:spcBef>
              <a:buSzTx/>
              <a:buFontTx/>
              <a:buNone/>
              <a:defRPr sz="3200">
                <a:latin typeface="+mn-lt"/>
                <a:ea typeface="+mn-ea"/>
                <a:cs typeface="+mn-cs"/>
                <a:sym typeface="Helvetica Light"/>
              </a:defRPr>
            </a:lvl2pPr>
            <a:lvl3pPr marL="0" indent="457200" algn="ctr" defTabSz="584200">
              <a:spcBef>
                <a:spcPts val="0"/>
              </a:spcBef>
              <a:buSzTx/>
              <a:buFontTx/>
              <a:buNone/>
              <a:defRPr sz="3200">
                <a:latin typeface="+mn-lt"/>
                <a:ea typeface="+mn-ea"/>
                <a:cs typeface="+mn-cs"/>
                <a:sym typeface="Helvetica Light"/>
              </a:defRPr>
            </a:lvl3pPr>
            <a:lvl4pPr marL="0" indent="685800" algn="ctr" defTabSz="584200">
              <a:spcBef>
                <a:spcPts val="0"/>
              </a:spcBef>
              <a:buSzTx/>
              <a:buFontTx/>
              <a:buNone/>
              <a:defRPr sz="3200">
                <a:latin typeface="+mn-lt"/>
                <a:ea typeface="+mn-ea"/>
                <a:cs typeface="+mn-cs"/>
                <a:sym typeface="Helvetica Light"/>
              </a:defRPr>
            </a:lvl4pPr>
            <a:lvl5pPr marL="0" indent="914400" algn="ctr" defTabSz="584200">
              <a:spcBef>
                <a:spcPts val="0"/>
              </a:spcBef>
              <a:buSzTx/>
              <a:buFontTx/>
              <a:buNone/>
              <a:defRPr sz="3200">
                <a:latin typeface="+mn-lt"/>
                <a:ea typeface="+mn-ea"/>
                <a:cs typeface="+mn-cs"/>
                <a:sym typeface="Helvetica Light"/>
              </a:defRPr>
            </a:lvl5p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bg>
      <p:bgPr>
        <a:solidFill>
          <a:srgbClr val="FFFFFF"/>
        </a:solidFill>
      </p:bgPr>
    </p:bg>
    <p:spTree>
      <p:nvGrpSpPr>
        <p:cNvPr id="1" name=""/>
        <p:cNvGrpSpPr/>
        <p:nvPr/>
      </p:nvGrpSpPr>
      <p:grpSpPr>
        <a:xfrm>
          <a:off x="0" y="0"/>
          <a:ext cx="0" cy="0"/>
          <a:chOff x="0" y="0"/>
          <a:chExt cx="0" cy="0"/>
        </a:xfrm>
      </p:grpSpPr>
      <p:sp>
        <p:nvSpPr>
          <p:cNvPr id="17" name="Shape 17"/>
          <p:cNvSpPr/>
          <p:nvPr>
            <p:ph type="title"/>
          </p:nvPr>
        </p:nvSpPr>
        <p:spPr>
          <a:xfrm>
            <a:off x="952500" y="444500"/>
            <a:ext cx="11099800" cy="2159000"/>
          </a:xfrm>
          <a:prstGeom prst="rect">
            <a:avLst/>
          </a:prstGeom>
        </p:spPr>
        <p:txBody>
          <a:bodyPr lIns="0" tIns="0" rIns="0" bIns="0"/>
          <a:lstStyle>
            <a:lvl1pPr defTabSz="584200">
              <a:defRPr sz="8000">
                <a:latin typeface="+mn-lt"/>
                <a:ea typeface="+mn-ea"/>
                <a:cs typeface="+mn-cs"/>
                <a:sym typeface="Helvetica Light"/>
              </a:defRPr>
            </a:lvl1pPr>
          </a:lstStyle>
          <a:p>
            <a:pPr lvl="0">
              <a:defRPr sz="1800"/>
            </a:pPr>
            <a:r>
              <a:rPr sz="8000"/>
              <a:t>Title Text</a:t>
            </a:r>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bg>
      <p:bgPr>
        <a:solidFill>
          <a:srgbClr val="FFFFFF"/>
        </a:solidFill>
      </p:bgPr>
    </p:bg>
    <p:spTree>
      <p:nvGrpSpPr>
        <p:cNvPr id="1" name=""/>
        <p:cNvGrpSpPr/>
        <p:nvPr/>
      </p:nvGrpSpPr>
      <p:grpSpPr>
        <a:xfrm>
          <a:off x="0" y="0"/>
          <a:ext cx="0" cy="0"/>
          <a:chOff x="0" y="0"/>
          <a:chExt cx="0" cy="0"/>
        </a:xfrm>
      </p:grpSpPr>
      <p:sp>
        <p:nvSpPr>
          <p:cNvPr id="19" name="Shape 19"/>
          <p:cNvSpPr/>
          <p:nvPr>
            <p:ph type="title"/>
          </p:nvPr>
        </p:nvSpPr>
        <p:spPr>
          <a:xfrm>
            <a:off x="952500" y="444500"/>
            <a:ext cx="11099800" cy="2159000"/>
          </a:xfrm>
          <a:prstGeom prst="rect">
            <a:avLst/>
          </a:prstGeom>
        </p:spPr>
        <p:txBody>
          <a:bodyPr lIns="0" tIns="0" rIns="0" bIns="0"/>
          <a:lstStyle>
            <a:lvl1pPr defTabSz="584200">
              <a:defRPr sz="8000">
                <a:latin typeface="+mn-lt"/>
                <a:ea typeface="+mn-ea"/>
                <a:cs typeface="+mn-cs"/>
                <a:sym typeface="Helvetica Light"/>
              </a:defRPr>
            </a:lvl1pPr>
          </a:lstStyle>
          <a:p>
            <a:pPr lvl="0">
              <a:defRPr sz="1800"/>
            </a:pPr>
            <a:r>
              <a:rPr sz="8000"/>
              <a:t>Title Text</a:t>
            </a:r>
          </a:p>
        </p:txBody>
      </p:sp>
      <p:sp>
        <p:nvSpPr>
          <p:cNvPr id="20" name="Shape 20"/>
          <p:cNvSpPr/>
          <p:nvPr>
            <p:ph type="body" idx="1"/>
          </p:nvPr>
        </p:nvSpPr>
        <p:spPr>
          <a:xfrm>
            <a:off x="952500" y="2603500"/>
            <a:ext cx="11099800" cy="6286500"/>
          </a:xfrm>
          <a:prstGeom prst="rect">
            <a:avLst/>
          </a:prstGeom>
        </p:spPr>
        <p:txBody>
          <a:bodyPr lIns="0" tIns="0" rIns="0" bIns="0" anchor="ctr"/>
          <a:lstStyle>
            <a:lvl1pPr marL="444500" indent="-444500" defTabSz="584200">
              <a:spcBef>
                <a:spcPts val="4200"/>
              </a:spcBef>
              <a:buSzPct val="75000"/>
              <a:buFontTx/>
              <a:defRPr sz="3600">
                <a:latin typeface="+mn-lt"/>
                <a:ea typeface="+mn-ea"/>
                <a:cs typeface="+mn-cs"/>
                <a:sym typeface="Helvetica Light"/>
              </a:defRPr>
            </a:lvl1pPr>
            <a:lvl2pPr marL="889000" indent="-444500" defTabSz="584200">
              <a:spcBef>
                <a:spcPts val="4200"/>
              </a:spcBef>
              <a:buSzPct val="75000"/>
              <a:buFontTx/>
              <a:buChar char="•"/>
              <a:defRPr sz="3600">
                <a:latin typeface="+mn-lt"/>
                <a:ea typeface="+mn-ea"/>
                <a:cs typeface="+mn-cs"/>
                <a:sym typeface="Helvetica Light"/>
              </a:defRPr>
            </a:lvl2pPr>
            <a:lvl3pPr indent="-444500" defTabSz="584200">
              <a:spcBef>
                <a:spcPts val="4200"/>
              </a:spcBef>
              <a:buSzPct val="75000"/>
              <a:buFontTx/>
              <a:defRPr sz="3600">
                <a:latin typeface="+mn-lt"/>
                <a:ea typeface="+mn-ea"/>
                <a:cs typeface="+mn-cs"/>
                <a:sym typeface="Helvetica Light"/>
              </a:defRPr>
            </a:lvl3pPr>
            <a:lvl4pPr marL="1778000" indent="-444500" defTabSz="584200">
              <a:spcBef>
                <a:spcPts val="4200"/>
              </a:spcBef>
              <a:buSzPct val="75000"/>
              <a:buFontTx/>
              <a:buChar char="•"/>
              <a:defRPr sz="3600">
                <a:latin typeface="+mn-lt"/>
                <a:ea typeface="+mn-ea"/>
                <a:cs typeface="+mn-cs"/>
                <a:sym typeface="Helvetica Light"/>
              </a:defRPr>
            </a:lvl4pPr>
            <a:lvl5pPr marL="2222500" indent="-444500" defTabSz="584200">
              <a:spcBef>
                <a:spcPts val="4200"/>
              </a:spcBef>
              <a:buSzPct val="75000"/>
              <a:buFontTx/>
              <a:buChar char="•"/>
              <a:defRPr sz="3600">
                <a:latin typeface="+mn-lt"/>
                <a:ea typeface="+mn-ea"/>
                <a:cs typeface="+mn-cs"/>
                <a:sym typeface="Helvetica Light"/>
              </a:defRPr>
            </a:lvl5pPr>
          </a:lstStyle>
          <a:p>
            <a:pPr lvl="0">
              <a:defRPr sz="1800"/>
            </a:pPr>
            <a:r>
              <a:rPr sz="3600"/>
              <a:t>Body Level One</a:t>
            </a:r>
            <a:endParaRPr sz="3600"/>
          </a:p>
          <a:p>
            <a:pPr lvl="1">
              <a:defRPr sz="1800"/>
            </a:pPr>
            <a:r>
              <a:rPr sz="3600"/>
              <a:t>Body Level Two</a:t>
            </a:r>
            <a:endParaRPr sz="3600"/>
          </a:p>
          <a:p>
            <a:pPr lvl="2">
              <a:defRPr sz="1800"/>
            </a:pPr>
            <a:r>
              <a:rPr sz="3600"/>
              <a:t>Body Level Three</a:t>
            </a:r>
            <a:endParaRPr sz="3600"/>
          </a:p>
          <a:p>
            <a:pPr lvl="3">
              <a:defRPr sz="1800"/>
            </a:pPr>
            <a:r>
              <a:rPr sz="3600"/>
              <a:t>Body Level Four</a:t>
            </a:r>
            <a:endParaRPr sz="3600"/>
          </a:p>
          <a:p>
            <a:pPr lvl="4">
              <a:defRPr sz="1800"/>
            </a:pPr>
            <a:r>
              <a:rPr sz="3600"/>
              <a:t>Body Level Five</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bg>
      <p:bgPr>
        <a:solidFill>
          <a:srgbClr val="FFFFFF"/>
        </a:solidFill>
      </p:bgPr>
    </p:bg>
    <p:spTree>
      <p:nvGrpSpPr>
        <p:cNvPr id="1" name=""/>
        <p:cNvGrpSpPr/>
        <p:nvPr/>
      </p:nvGrpSpPr>
      <p:grpSpPr>
        <a:xfrm>
          <a:off x="0" y="0"/>
          <a:ext cx="0" cy="0"/>
          <a:chOff x="0" y="0"/>
          <a:chExt cx="0" cy="0"/>
        </a:xfrm>
      </p:grpSpPr>
      <p:sp>
        <p:nvSpPr>
          <p:cNvPr id="22" name="Shape 22"/>
          <p:cNvSpPr/>
          <p:nvPr>
            <p:ph type="title"/>
          </p:nvPr>
        </p:nvSpPr>
        <p:spPr>
          <a:xfrm>
            <a:off x="952500" y="444500"/>
            <a:ext cx="11099800" cy="2159000"/>
          </a:xfrm>
          <a:prstGeom prst="rect">
            <a:avLst/>
          </a:prstGeom>
        </p:spPr>
        <p:txBody>
          <a:bodyPr lIns="0" tIns="0" rIns="0" bIns="0"/>
          <a:lstStyle>
            <a:lvl1pPr defTabSz="584200">
              <a:defRPr sz="8000">
                <a:latin typeface="+mn-lt"/>
                <a:ea typeface="+mn-ea"/>
                <a:cs typeface="+mn-cs"/>
                <a:sym typeface="Helvetica Light"/>
              </a:defRPr>
            </a:lvl1pPr>
          </a:lstStyle>
          <a:p>
            <a:pPr lvl="0">
              <a:defRPr sz="1800"/>
            </a:pPr>
            <a:r>
              <a:rPr sz="8000"/>
              <a:t>Title Text</a:t>
            </a:r>
          </a:p>
        </p:txBody>
      </p:sp>
      <p:sp>
        <p:nvSpPr>
          <p:cNvPr id="23" name="Shape 23"/>
          <p:cNvSpPr/>
          <p:nvPr>
            <p:ph type="body" idx="1"/>
          </p:nvPr>
        </p:nvSpPr>
        <p:spPr>
          <a:xfrm>
            <a:off x="952500" y="2603500"/>
            <a:ext cx="5334000" cy="6286500"/>
          </a:xfrm>
          <a:prstGeom prst="rect">
            <a:avLst/>
          </a:prstGeom>
        </p:spPr>
        <p:txBody>
          <a:bodyPr lIns="0" tIns="0" rIns="0" bIns="0" anchor="ctr"/>
          <a:lstStyle>
            <a:lvl1pPr marL="342900" indent="-342900" defTabSz="584200">
              <a:spcBef>
                <a:spcPts val="3200"/>
              </a:spcBef>
              <a:buSzPct val="75000"/>
              <a:buFontTx/>
              <a:defRPr sz="2800">
                <a:latin typeface="+mn-lt"/>
                <a:ea typeface="+mn-ea"/>
                <a:cs typeface="+mn-cs"/>
                <a:sym typeface="Helvetica Light"/>
              </a:defRPr>
            </a:lvl1pPr>
            <a:lvl2pPr marL="685800" indent="-342900" defTabSz="584200">
              <a:spcBef>
                <a:spcPts val="3200"/>
              </a:spcBef>
              <a:buSzPct val="75000"/>
              <a:buFontTx/>
              <a:buChar char="•"/>
              <a:defRPr sz="2800">
                <a:latin typeface="+mn-lt"/>
                <a:ea typeface="+mn-ea"/>
                <a:cs typeface="+mn-cs"/>
                <a:sym typeface="Helvetica Light"/>
              </a:defRPr>
            </a:lvl2pPr>
            <a:lvl3pPr marL="1028700" indent="-342900" defTabSz="584200">
              <a:spcBef>
                <a:spcPts val="3200"/>
              </a:spcBef>
              <a:buSzPct val="75000"/>
              <a:buFontTx/>
              <a:defRPr sz="2800">
                <a:latin typeface="+mn-lt"/>
                <a:ea typeface="+mn-ea"/>
                <a:cs typeface="+mn-cs"/>
                <a:sym typeface="Helvetica Light"/>
              </a:defRPr>
            </a:lvl3pPr>
            <a:lvl4pPr marL="1371600" indent="-342900" defTabSz="584200">
              <a:spcBef>
                <a:spcPts val="3200"/>
              </a:spcBef>
              <a:buSzPct val="75000"/>
              <a:buFontTx/>
              <a:buChar char="•"/>
              <a:defRPr sz="2800">
                <a:latin typeface="+mn-lt"/>
                <a:ea typeface="+mn-ea"/>
                <a:cs typeface="+mn-cs"/>
                <a:sym typeface="Helvetica Light"/>
              </a:defRPr>
            </a:lvl4pPr>
            <a:lvl5pPr marL="1714500" indent="-342900" defTabSz="584200">
              <a:spcBef>
                <a:spcPts val="3200"/>
              </a:spcBef>
              <a:buSzPct val="75000"/>
              <a:buFontTx/>
              <a:buChar char="•"/>
              <a:defRPr sz="2800">
                <a:latin typeface="+mn-lt"/>
                <a:ea typeface="+mn-ea"/>
                <a:cs typeface="+mn-cs"/>
                <a:sym typeface="Helvetica Light"/>
              </a:defRPr>
            </a:lvl5pPr>
          </a:lstStyle>
          <a:p>
            <a:pPr lvl="0">
              <a:defRPr sz="1800"/>
            </a:pPr>
            <a:r>
              <a:rPr sz="2800"/>
              <a:t>Body Level One</a:t>
            </a:r>
            <a:endParaRPr sz="2800"/>
          </a:p>
          <a:p>
            <a:pPr lvl="1">
              <a:defRPr sz="1800"/>
            </a:pPr>
            <a:r>
              <a:rPr sz="2800"/>
              <a:t>Body Level Two</a:t>
            </a:r>
            <a:endParaRPr sz="2800"/>
          </a:p>
          <a:p>
            <a:pPr lvl="2">
              <a:defRPr sz="1800"/>
            </a:pPr>
            <a:r>
              <a:rPr sz="2800"/>
              <a:t>Body Level Three</a:t>
            </a:r>
            <a:endParaRPr sz="2800"/>
          </a:p>
          <a:p>
            <a:pPr lvl="3">
              <a:defRPr sz="1800"/>
            </a:pPr>
            <a:r>
              <a:rPr sz="2800"/>
              <a:t>Body Level Four</a:t>
            </a:r>
            <a:endParaRPr sz="2800"/>
          </a:p>
          <a:p>
            <a:pPr lvl="4">
              <a:defRPr sz="1800"/>
            </a:pPr>
            <a:r>
              <a:rPr sz="2800"/>
              <a:t>Body Level Five</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bg>
      <p:bgPr>
        <a:solidFill>
          <a:srgbClr val="FFFFFF"/>
        </a:solidFill>
      </p:bgPr>
    </p:bg>
    <p:spTree>
      <p:nvGrpSpPr>
        <p:cNvPr id="1" name=""/>
        <p:cNvGrpSpPr/>
        <p:nvPr/>
      </p:nvGrpSpPr>
      <p:grpSpPr>
        <a:xfrm>
          <a:off x="0" y="0"/>
          <a:ext cx="0" cy="0"/>
          <a:chOff x="0" y="0"/>
          <a:chExt cx="0" cy="0"/>
        </a:xfrm>
      </p:grpSpPr>
      <p:sp>
        <p:nvSpPr>
          <p:cNvPr id="25" name="Shape 25"/>
          <p:cNvSpPr/>
          <p:nvPr>
            <p:ph type="body" idx="1"/>
          </p:nvPr>
        </p:nvSpPr>
        <p:spPr>
          <a:xfrm>
            <a:off x="952500" y="1270000"/>
            <a:ext cx="11099800" cy="7213600"/>
          </a:xfrm>
          <a:prstGeom prst="rect">
            <a:avLst/>
          </a:prstGeom>
        </p:spPr>
        <p:txBody>
          <a:bodyPr lIns="0" tIns="0" rIns="0" bIns="0" anchor="ctr"/>
          <a:lstStyle>
            <a:lvl1pPr marL="444500" indent="-444500" defTabSz="584200">
              <a:spcBef>
                <a:spcPts val="4200"/>
              </a:spcBef>
              <a:buSzPct val="75000"/>
              <a:buFontTx/>
              <a:defRPr sz="3600">
                <a:latin typeface="+mn-lt"/>
                <a:ea typeface="+mn-ea"/>
                <a:cs typeface="+mn-cs"/>
                <a:sym typeface="Helvetica Light"/>
              </a:defRPr>
            </a:lvl1pPr>
            <a:lvl2pPr marL="889000" indent="-444500" defTabSz="584200">
              <a:spcBef>
                <a:spcPts val="4200"/>
              </a:spcBef>
              <a:buSzPct val="75000"/>
              <a:buFontTx/>
              <a:buChar char="•"/>
              <a:defRPr sz="3600">
                <a:latin typeface="+mn-lt"/>
                <a:ea typeface="+mn-ea"/>
                <a:cs typeface="+mn-cs"/>
                <a:sym typeface="Helvetica Light"/>
              </a:defRPr>
            </a:lvl2pPr>
            <a:lvl3pPr indent="-444500" defTabSz="584200">
              <a:spcBef>
                <a:spcPts val="4200"/>
              </a:spcBef>
              <a:buSzPct val="75000"/>
              <a:buFontTx/>
              <a:defRPr sz="3600">
                <a:latin typeface="+mn-lt"/>
                <a:ea typeface="+mn-ea"/>
                <a:cs typeface="+mn-cs"/>
                <a:sym typeface="Helvetica Light"/>
              </a:defRPr>
            </a:lvl3pPr>
            <a:lvl4pPr marL="1778000" indent="-444500" defTabSz="584200">
              <a:spcBef>
                <a:spcPts val="4200"/>
              </a:spcBef>
              <a:buSzPct val="75000"/>
              <a:buFontTx/>
              <a:buChar char="•"/>
              <a:defRPr sz="3600">
                <a:latin typeface="+mn-lt"/>
                <a:ea typeface="+mn-ea"/>
                <a:cs typeface="+mn-cs"/>
                <a:sym typeface="Helvetica Light"/>
              </a:defRPr>
            </a:lvl4pPr>
            <a:lvl5pPr marL="2222500" indent="-444500" defTabSz="584200">
              <a:spcBef>
                <a:spcPts val="4200"/>
              </a:spcBef>
              <a:buSzPct val="75000"/>
              <a:buFontTx/>
              <a:buChar char="•"/>
              <a:defRPr sz="3600">
                <a:latin typeface="+mn-lt"/>
                <a:ea typeface="+mn-ea"/>
                <a:cs typeface="+mn-cs"/>
                <a:sym typeface="Helvetica Light"/>
              </a:defRPr>
            </a:lvl5pPr>
          </a:lstStyle>
          <a:p>
            <a:pPr lvl="0">
              <a:defRPr sz="1800"/>
            </a:pPr>
            <a:r>
              <a:rPr sz="3600"/>
              <a:t>Body Level One</a:t>
            </a:r>
            <a:endParaRPr sz="3600"/>
          </a:p>
          <a:p>
            <a:pPr lvl="1">
              <a:defRPr sz="1800"/>
            </a:pPr>
            <a:r>
              <a:rPr sz="3600"/>
              <a:t>Body Level Two</a:t>
            </a:r>
            <a:endParaRPr sz="3600"/>
          </a:p>
          <a:p>
            <a:pPr lvl="2">
              <a:defRPr sz="1800"/>
            </a:pPr>
            <a:r>
              <a:rPr sz="3600"/>
              <a:t>Body Level Three</a:t>
            </a:r>
            <a:endParaRPr sz="3600"/>
          </a:p>
          <a:p>
            <a:pPr lvl="3">
              <a:defRPr sz="1800"/>
            </a:pPr>
            <a:r>
              <a:rPr sz="3600"/>
              <a:t>Body Level Four</a:t>
            </a:r>
            <a:endParaRPr sz="3600"/>
          </a:p>
          <a:p>
            <a:pPr lvl="4">
              <a:defRPr sz="1800"/>
            </a:pPr>
            <a:r>
              <a:rPr sz="3600"/>
              <a:t>Body Level Five</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bg>
      <p:bgPr>
        <a:solidFill>
          <a:srgbClr val="FFFFFF"/>
        </a:solidFill>
      </p:bgPr>
    </p:bg>
    <p:spTree>
      <p:nvGrpSpPr>
        <p:cNvPr id="1" name=""/>
        <p:cNvGrpSpPr/>
        <p:nvPr/>
      </p:nvGrpSpPr>
      <p:grpSpPr>
        <a:xfrm>
          <a:off x="0" y="0"/>
          <a:ext cx="0" cy="0"/>
          <a:chOff x="0" y="0"/>
          <a:chExt cx="0" cy="0"/>
        </a:xfrm>
      </p:grpSpPr>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970A"/>
        </a:solidFill>
      </p:bgPr>
    </p:bg>
    <p:spTree>
      <p:nvGrpSpPr>
        <p:cNvPr id="1" name=""/>
        <p:cNvGrpSpPr/>
        <p:nvPr/>
      </p:nvGrpSpPr>
      <p:grpSpPr>
        <a:xfrm>
          <a:off x="0" y="0"/>
          <a:ext cx="0" cy="0"/>
          <a:chOff x="0" y="0"/>
          <a:chExt cx="0" cy="0"/>
        </a:xfrm>
      </p:grpSpPr>
      <p:sp>
        <p:nvSpPr>
          <p:cNvPr id="2" name="Shape 2"/>
          <p:cNvSpPr/>
          <p:nvPr>
            <p:ph type="title"/>
          </p:nvPr>
        </p:nvSpPr>
        <p:spPr>
          <a:xfrm>
            <a:off x="650239" y="130952"/>
            <a:ext cx="11704322" cy="2144888"/>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nchor="ctr">
            <a:normAutofit fontScale="100000" lnSpcReduction="0"/>
          </a:bodyPr>
          <a:lstStyle/>
          <a:p>
            <a:pPr lvl="0">
              <a:defRPr sz="1800"/>
            </a:pPr>
            <a:r>
              <a:rPr sz="6200"/>
              <a:t>Title Text</a:t>
            </a:r>
          </a:p>
        </p:txBody>
      </p:sp>
      <p:sp>
        <p:nvSpPr>
          <p:cNvPr id="3" name="Shape 3"/>
          <p:cNvSpPr/>
          <p:nvPr>
            <p:ph type="body" idx="1"/>
          </p:nvPr>
        </p:nvSpPr>
        <p:spPr>
          <a:xfrm>
            <a:off x="650239" y="2275839"/>
            <a:ext cx="11704322" cy="7477761"/>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normAutofit fontScale="100000" lnSpcReduction="0"/>
          </a:bodyPr>
          <a:lstStyle/>
          <a:p>
            <a:pPr lvl="0">
              <a:defRPr sz="1800"/>
            </a:pPr>
            <a:r>
              <a:rPr sz="4400"/>
              <a:t>Body Level One</a:t>
            </a:r>
            <a:endParaRPr sz="4400"/>
          </a:p>
          <a:p>
            <a:pPr lvl="1">
              <a:defRPr sz="1800"/>
            </a:pPr>
            <a:r>
              <a:rPr sz="4400"/>
              <a:t>Body Level Two</a:t>
            </a:r>
            <a:endParaRPr sz="4400"/>
          </a:p>
          <a:p>
            <a:pPr lvl="2">
              <a:defRPr sz="1800"/>
            </a:pPr>
            <a:r>
              <a:rPr sz="4400"/>
              <a:t>Body Level Three</a:t>
            </a:r>
            <a:endParaRPr sz="4400"/>
          </a:p>
          <a:p>
            <a:pPr lvl="3">
              <a:defRPr sz="1800"/>
            </a:pPr>
            <a:r>
              <a:rPr sz="4400"/>
              <a:t>Body Level Four</a:t>
            </a:r>
            <a:endParaRPr sz="4400"/>
          </a:p>
          <a:p>
            <a:pPr lvl="4">
              <a:defRPr sz="1800"/>
            </a:pPr>
            <a:r>
              <a:rPr sz="4400"/>
              <a:t>Body Level Five</a:t>
            </a:r>
          </a:p>
        </p:txBody>
      </p:sp>
      <p:sp>
        <p:nvSpPr>
          <p:cNvPr id="4" name="Shape 4"/>
          <p:cNvSpPr/>
          <p:nvPr>
            <p:ph type="sldNum" sz="quarter" idx="2"/>
          </p:nvPr>
        </p:nvSpPr>
        <p:spPr>
          <a:xfrm>
            <a:off x="9320107" y="9114112"/>
            <a:ext cx="3034454" cy="371349"/>
          </a:xfrm>
          <a:prstGeom prst="rect">
            <a:avLst/>
          </a:prstGeom>
          <a:ln w="12700">
            <a:miter lim="400000"/>
          </a:ln>
        </p:spPr>
        <p:txBody>
          <a:bodyPr lIns="65023" tIns="65023" rIns="65023" bIns="65023" anchor="ctr">
            <a:spAutoFit/>
          </a:bodyPr>
          <a:lstStyle>
            <a:lvl1pPr algn="r" defTabSz="457200">
              <a:defRPr sz="1600">
                <a:solidFill>
                  <a:srgbClr val="888888"/>
                </a:solidFill>
                <a:latin typeface="Calibri"/>
                <a:ea typeface="Calibri"/>
                <a:cs typeface="Calibri"/>
                <a:sym typeface="Calibri"/>
              </a:defRPr>
            </a:lvl1pPr>
          </a:lstStyle>
          <a:p>
            <a:pPr lvl="0"/>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transition spd="med" advClick="1"/>
  <p:txStyles>
    <p:titleStyle>
      <a:lvl1pPr algn="ctr" defTabSz="457200">
        <a:defRPr sz="6200">
          <a:latin typeface="Calibri"/>
          <a:ea typeface="Calibri"/>
          <a:cs typeface="Calibri"/>
          <a:sym typeface="Calibri"/>
        </a:defRPr>
      </a:lvl1pPr>
      <a:lvl2pPr algn="ctr" defTabSz="457200">
        <a:defRPr sz="6200">
          <a:latin typeface="Calibri"/>
          <a:ea typeface="Calibri"/>
          <a:cs typeface="Calibri"/>
          <a:sym typeface="Calibri"/>
        </a:defRPr>
      </a:lvl2pPr>
      <a:lvl3pPr algn="ctr" defTabSz="457200">
        <a:defRPr sz="6200">
          <a:latin typeface="Calibri"/>
          <a:ea typeface="Calibri"/>
          <a:cs typeface="Calibri"/>
          <a:sym typeface="Calibri"/>
        </a:defRPr>
      </a:lvl3pPr>
      <a:lvl4pPr algn="ctr" defTabSz="457200">
        <a:defRPr sz="6200">
          <a:latin typeface="Calibri"/>
          <a:ea typeface="Calibri"/>
          <a:cs typeface="Calibri"/>
          <a:sym typeface="Calibri"/>
        </a:defRPr>
      </a:lvl4pPr>
      <a:lvl5pPr algn="ctr" defTabSz="457200">
        <a:defRPr sz="6200">
          <a:latin typeface="Calibri"/>
          <a:ea typeface="Calibri"/>
          <a:cs typeface="Calibri"/>
          <a:sym typeface="Calibri"/>
        </a:defRPr>
      </a:lvl5pPr>
      <a:lvl6pPr algn="ctr" defTabSz="457200">
        <a:defRPr sz="6200">
          <a:latin typeface="Calibri"/>
          <a:ea typeface="Calibri"/>
          <a:cs typeface="Calibri"/>
          <a:sym typeface="Calibri"/>
        </a:defRPr>
      </a:lvl6pPr>
      <a:lvl7pPr algn="ctr" defTabSz="457200">
        <a:defRPr sz="6200">
          <a:latin typeface="Calibri"/>
          <a:ea typeface="Calibri"/>
          <a:cs typeface="Calibri"/>
          <a:sym typeface="Calibri"/>
        </a:defRPr>
      </a:lvl7pPr>
      <a:lvl8pPr algn="ctr" defTabSz="457200">
        <a:defRPr sz="6200">
          <a:latin typeface="Calibri"/>
          <a:ea typeface="Calibri"/>
          <a:cs typeface="Calibri"/>
          <a:sym typeface="Calibri"/>
        </a:defRPr>
      </a:lvl8pPr>
      <a:lvl9pPr algn="ctr" defTabSz="457200">
        <a:defRPr sz="6200">
          <a:latin typeface="Calibri"/>
          <a:ea typeface="Calibri"/>
          <a:cs typeface="Calibri"/>
          <a:sym typeface="Calibri"/>
        </a:defRPr>
      </a:lvl9pPr>
    </p:titleStyle>
    <p:bodyStyle>
      <a:lvl1pPr marL="471487" indent="-471487" defTabSz="457200">
        <a:spcBef>
          <a:spcPts val="700"/>
        </a:spcBef>
        <a:buSzPct val="100000"/>
        <a:buFont typeface="Arial"/>
        <a:buChar char="•"/>
        <a:defRPr sz="4400">
          <a:latin typeface="Calibri"/>
          <a:ea typeface="Calibri"/>
          <a:cs typeface="Calibri"/>
          <a:sym typeface="Calibri"/>
        </a:defRPr>
      </a:lvl1pPr>
      <a:lvl2pPr marL="906235" indent="-449035" defTabSz="457200">
        <a:spcBef>
          <a:spcPts val="700"/>
        </a:spcBef>
        <a:buSzPct val="100000"/>
        <a:buFont typeface="Arial"/>
        <a:buChar char="–"/>
        <a:defRPr sz="4400">
          <a:latin typeface="Calibri"/>
          <a:ea typeface="Calibri"/>
          <a:cs typeface="Calibri"/>
          <a:sym typeface="Calibri"/>
        </a:defRPr>
      </a:lvl2pPr>
      <a:lvl3pPr marL="1333500" indent="-419100" defTabSz="457200">
        <a:spcBef>
          <a:spcPts val="700"/>
        </a:spcBef>
        <a:buSzPct val="100000"/>
        <a:buFont typeface="Arial"/>
        <a:buChar char="•"/>
        <a:defRPr sz="4400">
          <a:latin typeface="Calibri"/>
          <a:ea typeface="Calibri"/>
          <a:cs typeface="Calibri"/>
          <a:sym typeface="Calibri"/>
        </a:defRPr>
      </a:lvl3pPr>
      <a:lvl4pPr marL="1874520" indent="-502920" defTabSz="457200">
        <a:spcBef>
          <a:spcPts val="700"/>
        </a:spcBef>
        <a:buSzPct val="100000"/>
        <a:buFont typeface="Arial"/>
        <a:buChar char="–"/>
        <a:defRPr sz="4400">
          <a:latin typeface="Calibri"/>
          <a:ea typeface="Calibri"/>
          <a:cs typeface="Calibri"/>
          <a:sym typeface="Calibri"/>
        </a:defRPr>
      </a:lvl4pPr>
      <a:lvl5pPr marL="2331720" indent="-502920" defTabSz="457200">
        <a:spcBef>
          <a:spcPts val="700"/>
        </a:spcBef>
        <a:buSzPct val="100000"/>
        <a:buFont typeface="Arial"/>
        <a:buChar char="»"/>
        <a:defRPr sz="4400">
          <a:latin typeface="Calibri"/>
          <a:ea typeface="Calibri"/>
          <a:cs typeface="Calibri"/>
          <a:sym typeface="Calibri"/>
        </a:defRPr>
      </a:lvl5pPr>
      <a:lvl6pPr marL="2788920" indent="-502920" defTabSz="457200">
        <a:spcBef>
          <a:spcPts val="700"/>
        </a:spcBef>
        <a:buSzPct val="100000"/>
        <a:buFont typeface="Arial"/>
        <a:buChar char="•"/>
        <a:defRPr sz="4400">
          <a:latin typeface="Calibri"/>
          <a:ea typeface="Calibri"/>
          <a:cs typeface="Calibri"/>
          <a:sym typeface="Calibri"/>
        </a:defRPr>
      </a:lvl6pPr>
      <a:lvl7pPr marL="3246120" indent="-502920" defTabSz="457200">
        <a:spcBef>
          <a:spcPts val="700"/>
        </a:spcBef>
        <a:buSzPct val="100000"/>
        <a:buFont typeface="Arial"/>
        <a:buChar char="•"/>
        <a:defRPr sz="4400">
          <a:latin typeface="Calibri"/>
          <a:ea typeface="Calibri"/>
          <a:cs typeface="Calibri"/>
          <a:sym typeface="Calibri"/>
        </a:defRPr>
      </a:lvl7pPr>
      <a:lvl8pPr marL="3703320" indent="-502920" defTabSz="457200">
        <a:spcBef>
          <a:spcPts val="700"/>
        </a:spcBef>
        <a:buSzPct val="100000"/>
        <a:buFont typeface="Arial"/>
        <a:buChar char="•"/>
        <a:defRPr sz="4400">
          <a:latin typeface="Calibri"/>
          <a:ea typeface="Calibri"/>
          <a:cs typeface="Calibri"/>
          <a:sym typeface="Calibri"/>
        </a:defRPr>
      </a:lvl8pPr>
      <a:lvl9pPr marL="4160520" indent="-502920" defTabSz="457200">
        <a:spcBef>
          <a:spcPts val="700"/>
        </a:spcBef>
        <a:buSzPct val="100000"/>
        <a:buFont typeface="Arial"/>
        <a:buChar char="•"/>
        <a:defRPr sz="4400">
          <a:latin typeface="Calibri"/>
          <a:ea typeface="Calibri"/>
          <a:cs typeface="Calibri"/>
          <a:sym typeface="Calibri"/>
        </a:defRPr>
      </a:lvl9pPr>
    </p:bodyStyle>
    <p:otherStyle>
      <a:lvl1pPr algn="r" defTabSz="457200">
        <a:defRPr sz="1600">
          <a:solidFill>
            <a:schemeClr val="tx1"/>
          </a:solidFill>
          <a:latin typeface="+mn-lt"/>
          <a:ea typeface="+mn-ea"/>
          <a:cs typeface="+mn-cs"/>
          <a:sym typeface="Calibri"/>
        </a:defRPr>
      </a:lvl1pPr>
      <a:lvl2pPr indent="457200" algn="r" defTabSz="457200">
        <a:defRPr sz="1600">
          <a:solidFill>
            <a:schemeClr val="tx1"/>
          </a:solidFill>
          <a:latin typeface="+mn-lt"/>
          <a:ea typeface="+mn-ea"/>
          <a:cs typeface="+mn-cs"/>
          <a:sym typeface="Calibri"/>
        </a:defRPr>
      </a:lvl2pPr>
      <a:lvl3pPr indent="914400" algn="r" defTabSz="457200">
        <a:defRPr sz="1600">
          <a:solidFill>
            <a:schemeClr val="tx1"/>
          </a:solidFill>
          <a:latin typeface="+mn-lt"/>
          <a:ea typeface="+mn-ea"/>
          <a:cs typeface="+mn-cs"/>
          <a:sym typeface="Calibri"/>
        </a:defRPr>
      </a:lvl3pPr>
      <a:lvl4pPr indent="1371600" algn="r" defTabSz="457200">
        <a:defRPr sz="1600">
          <a:solidFill>
            <a:schemeClr val="tx1"/>
          </a:solidFill>
          <a:latin typeface="+mn-lt"/>
          <a:ea typeface="+mn-ea"/>
          <a:cs typeface="+mn-cs"/>
          <a:sym typeface="Calibri"/>
        </a:defRPr>
      </a:lvl4pPr>
      <a:lvl5pPr indent="1828800" algn="r" defTabSz="457200">
        <a:defRPr sz="1600">
          <a:solidFill>
            <a:schemeClr val="tx1"/>
          </a:solidFill>
          <a:latin typeface="+mn-lt"/>
          <a:ea typeface="+mn-ea"/>
          <a:cs typeface="+mn-cs"/>
          <a:sym typeface="Calibri"/>
        </a:defRPr>
      </a:lvl5pPr>
      <a:lvl6pPr indent="2286000" algn="r" defTabSz="457200">
        <a:defRPr sz="1600">
          <a:solidFill>
            <a:schemeClr val="tx1"/>
          </a:solidFill>
          <a:latin typeface="+mn-lt"/>
          <a:ea typeface="+mn-ea"/>
          <a:cs typeface="+mn-cs"/>
          <a:sym typeface="Calibri"/>
        </a:defRPr>
      </a:lvl6pPr>
      <a:lvl7pPr indent="2743200" algn="r" defTabSz="457200">
        <a:defRPr sz="1600">
          <a:solidFill>
            <a:schemeClr val="tx1"/>
          </a:solidFill>
          <a:latin typeface="+mn-lt"/>
          <a:ea typeface="+mn-ea"/>
          <a:cs typeface="+mn-cs"/>
          <a:sym typeface="Calibri"/>
        </a:defRPr>
      </a:lvl7pPr>
      <a:lvl8pPr indent="3200400" algn="r" defTabSz="457200">
        <a:defRPr sz="1600">
          <a:solidFill>
            <a:schemeClr val="tx1"/>
          </a:solidFill>
          <a:latin typeface="+mn-lt"/>
          <a:ea typeface="+mn-ea"/>
          <a:cs typeface="+mn-cs"/>
          <a:sym typeface="Calibri"/>
        </a:defRPr>
      </a:lvl8pPr>
      <a:lvl9pPr indent="3657600" algn="r" defTabSz="457200">
        <a:defRPr sz="1600">
          <a:solidFill>
            <a:schemeClr val="tx1"/>
          </a:solidFill>
          <a:latin typeface="+mn-lt"/>
          <a:ea typeface="+mn-ea"/>
          <a:cs typeface="+mn-cs"/>
          <a:sym typeface="Calibri"/>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tif"/></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tif"/></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tif"/></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tif"/></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tif"/></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tif"/></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tif"/></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tif"/></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tif"/></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tif"/></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tif"/></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tif"/><Relationship Id="rId3" Type="http://schemas.openxmlformats.org/officeDocument/2006/relationships/image" Target="../media/image3.tif"/><Relationship Id="rId4" Type="http://schemas.openxmlformats.org/officeDocument/2006/relationships/image" Target="../media/image2.png"/><Relationship Id="rId5" Type="http://schemas.openxmlformats.org/officeDocument/2006/relationships/image" Target="../media/image3.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tif"/></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tif"/></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tif"/></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tif"/></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tif"/></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tif"/></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 name="Shape 37"/>
          <p:cNvSpPr/>
          <p:nvPr>
            <p:ph type="body" idx="1"/>
          </p:nvPr>
        </p:nvSpPr>
        <p:spPr>
          <a:xfrm>
            <a:off x="6369446" y="1225549"/>
            <a:ext cx="5528520" cy="7302501"/>
          </a:xfrm>
          <a:prstGeom prst="rect">
            <a:avLst/>
          </a:prstGeom>
        </p:spPr>
        <p:txBody>
          <a:bodyPr anchor="t"/>
          <a:lstStyle/>
          <a:p>
            <a:pPr lvl="0" marL="0" indent="0" algn="ctr">
              <a:buSzTx/>
              <a:buNone/>
              <a:defRPr sz="1800"/>
            </a:pPr>
            <a:r>
              <a:rPr sz="6000">
                <a:latin typeface="Futura Bk BT"/>
                <a:ea typeface="Futura Bk BT"/>
                <a:cs typeface="Futura Bk BT"/>
                <a:sym typeface="Futura Bk BT"/>
              </a:rPr>
              <a:t>Welcome to the Christian Union Public Meeting!</a:t>
            </a:r>
            <a:endParaRPr sz="6000">
              <a:latin typeface="Futura Bk BT"/>
              <a:ea typeface="Futura Bk BT"/>
              <a:cs typeface="Futura Bk BT"/>
              <a:sym typeface="Futura Bk BT"/>
            </a:endParaRPr>
          </a:p>
          <a:p>
            <a:pPr lvl="0" marL="0" indent="0" algn="ctr">
              <a:buSzTx/>
              <a:buNone/>
              <a:defRPr sz="1800"/>
            </a:pPr>
            <a:endParaRPr sz="6000">
              <a:latin typeface="Futura Bk BT"/>
              <a:ea typeface="Futura Bk BT"/>
              <a:cs typeface="Futura Bk BT"/>
              <a:sym typeface="Futura Bk BT"/>
            </a:endParaRPr>
          </a:p>
          <a:p>
            <a:pPr lvl="0" marL="0" indent="0" algn="ctr">
              <a:buSzTx/>
              <a:buNone/>
              <a:defRPr sz="1800"/>
            </a:pPr>
            <a:endParaRPr sz="6000">
              <a:latin typeface="Futura Bk BT"/>
              <a:ea typeface="Futura Bk BT"/>
              <a:cs typeface="Futura Bk BT"/>
              <a:sym typeface="Futura Bk BT"/>
            </a:endParaRPr>
          </a:p>
          <a:p>
            <a:pPr lvl="0" marL="0" indent="0" algn="ctr">
              <a:buSzTx/>
              <a:buNone/>
              <a:defRPr sz="1800"/>
            </a:pPr>
            <a:r>
              <a:rPr sz="6000">
                <a:latin typeface="Futura Bk BT"/>
                <a:ea typeface="Futura Bk BT"/>
                <a:cs typeface="Futura Bk BT"/>
                <a:sym typeface="Futura Bk BT"/>
              </a:rPr>
              <a:t>uwacu.org</a:t>
            </a:r>
          </a:p>
        </p:txBody>
      </p:sp>
      <p:pic>
        <p:nvPicPr>
          <p:cNvPr id="38" name="CU logo - Blue.jpg"/>
          <p:cNvPicPr/>
          <p:nvPr/>
        </p:nvPicPr>
        <p:blipFill>
          <a:blip r:embed="rId2">
            <a:extLst/>
          </a:blip>
          <a:stretch>
            <a:fillRect/>
          </a:stretch>
        </p:blipFill>
        <p:spPr>
          <a:xfrm>
            <a:off x="1470828" y="1306040"/>
            <a:ext cx="3027344" cy="7141520"/>
          </a:xfrm>
          <a:prstGeom prst="rect">
            <a:avLst/>
          </a:prstGeom>
          <a:ln w="12700">
            <a:miter lim="400000"/>
          </a:ln>
        </p:spPr>
      </p:pic>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133" name="Group 133"/>
          <p:cNvGrpSpPr/>
          <p:nvPr/>
        </p:nvGrpSpPr>
        <p:grpSpPr>
          <a:xfrm>
            <a:off x="0" y="910166"/>
            <a:ext cx="13004801" cy="8432801"/>
            <a:chOff x="0" y="0"/>
            <a:chExt cx="13004800" cy="8432800"/>
          </a:xfrm>
        </p:grpSpPr>
        <p:pic>
          <p:nvPicPr>
            <p:cNvPr id="130" name="pasted-image.tif"/>
            <p:cNvPicPr/>
            <p:nvPr/>
          </p:nvPicPr>
          <p:blipFill>
            <a:blip r:embed="rId2">
              <a:extLst/>
            </a:blip>
            <a:stretch>
              <a:fillRect/>
            </a:stretch>
          </p:blipFill>
          <p:spPr>
            <a:xfrm>
              <a:off x="0" y="0"/>
              <a:ext cx="13004800" cy="8432800"/>
            </a:xfrm>
            <a:prstGeom prst="rect">
              <a:avLst/>
            </a:prstGeom>
            <a:ln w="12700" cap="flat">
              <a:noFill/>
              <a:miter lim="400000"/>
            </a:ln>
            <a:effectLst/>
          </p:spPr>
        </p:pic>
        <p:sp>
          <p:nvSpPr>
            <p:cNvPr id="131" name="Shape 131"/>
            <p:cNvSpPr/>
            <p:nvPr/>
          </p:nvSpPr>
          <p:spPr>
            <a:xfrm rot="16200000">
              <a:off x="3308579" y="4777415"/>
              <a:ext cx="1600265" cy="190369"/>
            </a:xfrm>
            <a:prstGeom prst="rect">
              <a:avLst/>
            </a:prstGeom>
            <a:gradFill flip="none" rotWithShape="1">
              <a:gsLst>
                <a:gs pos="0">
                  <a:srgbClr val="FF2600"/>
                </a:gs>
                <a:gs pos="100000">
                  <a:srgbClr val="0433FF"/>
                </a:gs>
              </a:gsLst>
              <a:lin ang="5400000" scaled="0"/>
            </a:gradFill>
            <a:ln w="12700" cap="flat">
              <a:noFill/>
              <a:miter lim="400000"/>
            </a:ln>
            <a:effectLst/>
          </p:spPr>
          <p:txBody>
            <a:bodyPr wrap="square" lIns="0" tIns="0" rIns="0" bIns="0" numCol="1" anchor="ctr">
              <a:noAutofit/>
            </a:bodyPr>
            <a:lstStyle/>
            <a:p>
              <a:pPr lvl="0">
                <a:defRPr sz="2400">
                  <a:solidFill>
                    <a:srgbClr val="FFFFFF"/>
                  </a:solidFill>
                </a:defRPr>
              </a:pPr>
            </a:p>
          </p:txBody>
        </p:sp>
        <p:sp>
          <p:nvSpPr>
            <p:cNvPr id="132" name="Shape 132"/>
            <p:cNvSpPr/>
            <p:nvPr/>
          </p:nvSpPr>
          <p:spPr>
            <a:xfrm rot="16200000">
              <a:off x="6792612" y="4777415"/>
              <a:ext cx="1600266" cy="190369"/>
            </a:xfrm>
            <a:prstGeom prst="rect">
              <a:avLst/>
            </a:prstGeom>
            <a:gradFill flip="none" rotWithShape="1">
              <a:gsLst>
                <a:gs pos="0">
                  <a:srgbClr val="FF2600"/>
                </a:gs>
                <a:gs pos="100000">
                  <a:srgbClr val="0433FF"/>
                </a:gs>
              </a:gsLst>
              <a:lin ang="5400000" scaled="0"/>
            </a:gradFill>
            <a:ln w="12700" cap="flat">
              <a:noFill/>
              <a:miter lim="400000"/>
            </a:ln>
            <a:effectLst/>
          </p:spPr>
          <p:txBody>
            <a:bodyPr wrap="square" lIns="0" tIns="0" rIns="0" bIns="0" numCol="1" anchor="ctr">
              <a:noAutofit/>
            </a:bodyPr>
            <a:lstStyle/>
            <a:p>
              <a:pPr lvl="0">
                <a:defRPr sz="2400">
                  <a:solidFill>
                    <a:srgbClr val="FFFFFF"/>
                  </a:solidFill>
                </a:defRPr>
              </a:pPr>
            </a:p>
          </p:txBody>
        </p:sp>
      </p:grpSp>
      <p:sp>
        <p:nvSpPr>
          <p:cNvPr id="134" name="Shape 134"/>
          <p:cNvSpPr/>
          <p:nvPr/>
        </p:nvSpPr>
        <p:spPr>
          <a:xfrm>
            <a:off x="665544" y="740833"/>
            <a:ext cx="12027658" cy="1892301"/>
          </a:xfrm>
          <a:prstGeom prst="rect">
            <a:avLst/>
          </a:prstGeom>
          <a:ln w="76200">
            <a:solidFill>
              <a:srgbClr val="A9A9A9"/>
            </a:solidFill>
            <a:miter lim="400000"/>
          </a:ln>
          <a:extLst>
            <a:ext uri="{C572A759-6A51-4108-AA02-DFA0A04FC94B}">
              <ma14:wrappingTextBoxFlag xmlns:ma14="http://schemas.microsoft.com/office/mac/drawingml/2011/main" val="1"/>
            </a:ext>
          </a:extLst>
        </p:spPr>
        <p:txBody>
          <a:bodyPr lIns="88900" tIns="88900" rIns="88900" bIns="88900">
            <a:spAutoFit/>
          </a:bodyPr>
          <a:lstStyle>
            <a:lvl1pPr algn="l"/>
          </a:lstStyle>
          <a:p>
            <a:pPr lvl="0">
              <a:defRPr sz="1800"/>
            </a:pPr>
            <a:r>
              <a:rPr sz="3600"/>
              <a:t>Revelation 7:14 	And he said, “These are they who have come out of the great tribulation; they have washed their robes and made them white in the blood of the Lamb.”</a:t>
            </a:r>
          </a:p>
        </p:txBody>
      </p:sp>
    </p:spTree>
  </p:cSld>
  <p:clrMapOvr>
    <a:masterClrMapping/>
  </p:clrMapOvr>
  <p:transitio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139" name="Group 139"/>
          <p:cNvGrpSpPr/>
          <p:nvPr/>
        </p:nvGrpSpPr>
        <p:grpSpPr>
          <a:xfrm>
            <a:off x="0" y="910166"/>
            <a:ext cx="13004801" cy="8432801"/>
            <a:chOff x="0" y="0"/>
            <a:chExt cx="13004800" cy="8432800"/>
          </a:xfrm>
        </p:grpSpPr>
        <p:pic>
          <p:nvPicPr>
            <p:cNvPr id="136" name="pasted-image.tif"/>
            <p:cNvPicPr/>
            <p:nvPr/>
          </p:nvPicPr>
          <p:blipFill>
            <a:blip r:embed="rId2">
              <a:extLst/>
            </a:blip>
            <a:stretch>
              <a:fillRect/>
            </a:stretch>
          </p:blipFill>
          <p:spPr>
            <a:xfrm>
              <a:off x="0" y="0"/>
              <a:ext cx="13004800" cy="8432800"/>
            </a:xfrm>
            <a:prstGeom prst="rect">
              <a:avLst/>
            </a:prstGeom>
            <a:ln w="12700" cap="flat">
              <a:noFill/>
              <a:miter lim="400000"/>
            </a:ln>
            <a:effectLst/>
          </p:spPr>
        </p:pic>
        <p:sp>
          <p:nvSpPr>
            <p:cNvPr id="137" name="Shape 137"/>
            <p:cNvSpPr/>
            <p:nvPr/>
          </p:nvSpPr>
          <p:spPr>
            <a:xfrm rot="16200000">
              <a:off x="3308579" y="4777415"/>
              <a:ext cx="1600265" cy="190369"/>
            </a:xfrm>
            <a:prstGeom prst="rect">
              <a:avLst/>
            </a:prstGeom>
            <a:gradFill flip="none" rotWithShape="1">
              <a:gsLst>
                <a:gs pos="0">
                  <a:srgbClr val="FF2600"/>
                </a:gs>
                <a:gs pos="100000">
                  <a:srgbClr val="0433FF"/>
                </a:gs>
              </a:gsLst>
              <a:lin ang="5400000" scaled="0"/>
            </a:gradFill>
            <a:ln w="12700" cap="flat">
              <a:noFill/>
              <a:miter lim="400000"/>
            </a:ln>
            <a:effectLst/>
          </p:spPr>
          <p:txBody>
            <a:bodyPr wrap="square" lIns="0" tIns="0" rIns="0" bIns="0" numCol="1" anchor="ctr">
              <a:noAutofit/>
            </a:bodyPr>
            <a:lstStyle/>
            <a:p>
              <a:pPr lvl="0">
                <a:defRPr sz="2400">
                  <a:solidFill>
                    <a:srgbClr val="FFFFFF"/>
                  </a:solidFill>
                </a:defRPr>
              </a:pPr>
            </a:p>
          </p:txBody>
        </p:sp>
        <p:sp>
          <p:nvSpPr>
            <p:cNvPr id="138" name="Shape 138"/>
            <p:cNvSpPr/>
            <p:nvPr/>
          </p:nvSpPr>
          <p:spPr>
            <a:xfrm rot="16200000">
              <a:off x="6792612" y="4777415"/>
              <a:ext cx="1600266" cy="190369"/>
            </a:xfrm>
            <a:prstGeom prst="rect">
              <a:avLst/>
            </a:prstGeom>
            <a:gradFill flip="none" rotWithShape="1">
              <a:gsLst>
                <a:gs pos="0">
                  <a:srgbClr val="FF2600"/>
                </a:gs>
                <a:gs pos="100000">
                  <a:srgbClr val="0433FF"/>
                </a:gs>
              </a:gsLst>
              <a:lin ang="5400000" scaled="0"/>
            </a:gradFill>
            <a:ln w="12700" cap="flat">
              <a:noFill/>
              <a:miter lim="400000"/>
            </a:ln>
            <a:effectLst/>
          </p:spPr>
          <p:txBody>
            <a:bodyPr wrap="square" lIns="0" tIns="0" rIns="0" bIns="0" numCol="1" anchor="ctr">
              <a:noAutofit/>
            </a:bodyPr>
            <a:lstStyle/>
            <a:p>
              <a:pPr lvl="0">
                <a:defRPr sz="2400">
                  <a:solidFill>
                    <a:srgbClr val="FFFFFF"/>
                  </a:solidFill>
                </a:defRPr>
              </a:pPr>
            </a:p>
          </p:txBody>
        </p:sp>
      </p:grpSp>
      <p:sp>
        <p:nvSpPr>
          <p:cNvPr id="140" name="Shape 140"/>
          <p:cNvSpPr/>
          <p:nvPr/>
        </p:nvSpPr>
        <p:spPr>
          <a:xfrm>
            <a:off x="665544" y="757766"/>
            <a:ext cx="12027658" cy="1892301"/>
          </a:xfrm>
          <a:prstGeom prst="rect">
            <a:avLst/>
          </a:prstGeom>
          <a:ln w="76200">
            <a:solidFill>
              <a:srgbClr val="A9A9A9"/>
            </a:solidFill>
            <a:miter lim="400000"/>
          </a:ln>
          <a:extLst>
            <a:ext uri="{C572A759-6A51-4108-AA02-DFA0A04FC94B}">
              <ma14:wrappingTextBoxFlag xmlns:ma14="http://schemas.microsoft.com/office/mac/drawingml/2011/main" val="1"/>
            </a:ext>
          </a:extLst>
        </p:spPr>
        <p:txBody>
          <a:bodyPr lIns="88900" tIns="88900" rIns="88900" bIns="88900">
            <a:spAutoFit/>
          </a:bodyPr>
          <a:lstStyle>
            <a:lvl1pPr algn="l"/>
          </a:lstStyle>
          <a:p>
            <a:pPr lvl="0">
              <a:defRPr sz="1800"/>
            </a:pPr>
            <a:r>
              <a:rPr sz="3600"/>
              <a:t>Mark 10:45 “For even the Son of Man did not come to be served, but to serve, and to give his life as a ransom for many.” </a:t>
            </a:r>
          </a:p>
        </p:txBody>
      </p:sp>
    </p:spTree>
  </p:cSld>
  <p:clrMapOvr>
    <a:masterClrMapping/>
  </p:clrMapOvr>
  <p:transitio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145" name="Group 145"/>
          <p:cNvGrpSpPr/>
          <p:nvPr/>
        </p:nvGrpSpPr>
        <p:grpSpPr>
          <a:xfrm>
            <a:off x="0" y="910166"/>
            <a:ext cx="13004801" cy="8432801"/>
            <a:chOff x="0" y="0"/>
            <a:chExt cx="13004800" cy="8432800"/>
          </a:xfrm>
        </p:grpSpPr>
        <p:pic>
          <p:nvPicPr>
            <p:cNvPr id="142" name="pasted-image.tif"/>
            <p:cNvPicPr/>
            <p:nvPr/>
          </p:nvPicPr>
          <p:blipFill>
            <a:blip r:embed="rId2">
              <a:extLst/>
            </a:blip>
            <a:stretch>
              <a:fillRect/>
            </a:stretch>
          </p:blipFill>
          <p:spPr>
            <a:xfrm>
              <a:off x="0" y="0"/>
              <a:ext cx="13004800" cy="8432800"/>
            </a:xfrm>
            <a:prstGeom prst="rect">
              <a:avLst/>
            </a:prstGeom>
            <a:ln w="12700" cap="flat">
              <a:noFill/>
              <a:miter lim="400000"/>
            </a:ln>
            <a:effectLst/>
          </p:spPr>
        </p:pic>
        <p:sp>
          <p:nvSpPr>
            <p:cNvPr id="143" name="Shape 143"/>
            <p:cNvSpPr/>
            <p:nvPr/>
          </p:nvSpPr>
          <p:spPr>
            <a:xfrm rot="16200000">
              <a:off x="3308579" y="4777415"/>
              <a:ext cx="1600265" cy="190369"/>
            </a:xfrm>
            <a:prstGeom prst="rect">
              <a:avLst/>
            </a:prstGeom>
            <a:gradFill flip="none" rotWithShape="1">
              <a:gsLst>
                <a:gs pos="0">
                  <a:srgbClr val="FF2600"/>
                </a:gs>
                <a:gs pos="100000">
                  <a:srgbClr val="0433FF"/>
                </a:gs>
              </a:gsLst>
              <a:lin ang="5400000" scaled="0"/>
            </a:gradFill>
            <a:ln w="12700" cap="flat">
              <a:noFill/>
              <a:miter lim="400000"/>
            </a:ln>
            <a:effectLst/>
          </p:spPr>
          <p:txBody>
            <a:bodyPr wrap="square" lIns="0" tIns="0" rIns="0" bIns="0" numCol="1" anchor="ctr">
              <a:noAutofit/>
            </a:bodyPr>
            <a:lstStyle/>
            <a:p>
              <a:pPr lvl="0">
                <a:defRPr sz="2400">
                  <a:solidFill>
                    <a:srgbClr val="FFFFFF"/>
                  </a:solidFill>
                </a:defRPr>
              </a:pPr>
            </a:p>
          </p:txBody>
        </p:sp>
        <p:sp>
          <p:nvSpPr>
            <p:cNvPr id="144" name="Shape 144"/>
            <p:cNvSpPr/>
            <p:nvPr/>
          </p:nvSpPr>
          <p:spPr>
            <a:xfrm rot="16200000">
              <a:off x="6792612" y="4777415"/>
              <a:ext cx="1600266" cy="190369"/>
            </a:xfrm>
            <a:prstGeom prst="rect">
              <a:avLst/>
            </a:prstGeom>
            <a:gradFill flip="none" rotWithShape="1">
              <a:gsLst>
                <a:gs pos="0">
                  <a:srgbClr val="FF2600"/>
                </a:gs>
                <a:gs pos="100000">
                  <a:srgbClr val="0433FF"/>
                </a:gs>
              </a:gsLst>
              <a:lin ang="5400000" scaled="0"/>
            </a:gradFill>
            <a:ln w="12700" cap="flat">
              <a:noFill/>
              <a:miter lim="400000"/>
            </a:ln>
            <a:effectLst/>
          </p:spPr>
          <p:txBody>
            <a:bodyPr wrap="square" lIns="0" tIns="0" rIns="0" bIns="0" numCol="1" anchor="ctr">
              <a:noAutofit/>
            </a:bodyPr>
            <a:lstStyle/>
            <a:p>
              <a:pPr lvl="0">
                <a:defRPr sz="2400">
                  <a:solidFill>
                    <a:srgbClr val="FFFFFF"/>
                  </a:solidFill>
                </a:defRPr>
              </a:pPr>
            </a:p>
          </p:txBody>
        </p:sp>
      </p:grpSp>
      <p:sp>
        <p:nvSpPr>
          <p:cNvPr id="146" name="Shape 146"/>
          <p:cNvSpPr/>
          <p:nvPr/>
        </p:nvSpPr>
        <p:spPr>
          <a:xfrm>
            <a:off x="665544" y="762000"/>
            <a:ext cx="12027658" cy="1892301"/>
          </a:xfrm>
          <a:prstGeom prst="rect">
            <a:avLst/>
          </a:prstGeom>
          <a:ln w="76200">
            <a:solidFill>
              <a:srgbClr val="A9A9A9"/>
            </a:solidFill>
            <a:miter lim="400000"/>
          </a:ln>
          <a:extLst>
            <a:ext uri="{C572A759-6A51-4108-AA02-DFA0A04FC94B}">
              <ma14:wrappingTextBoxFlag xmlns:ma14="http://schemas.microsoft.com/office/mac/drawingml/2011/main" val="1"/>
            </a:ext>
          </a:extLst>
        </p:spPr>
        <p:txBody>
          <a:bodyPr lIns="88900" tIns="88900" rIns="88900" bIns="88900">
            <a:spAutoFit/>
          </a:bodyPr>
          <a:lstStyle>
            <a:lvl1pPr algn="l"/>
          </a:lstStyle>
          <a:p>
            <a:pPr lvl="0">
              <a:defRPr sz="1800"/>
            </a:pPr>
            <a:r>
              <a:rPr sz="3600"/>
              <a:t>John 8:12 “I am the light of the world. Whoever follows me will never walk in darkness, but will have the light of life.” </a:t>
            </a:r>
          </a:p>
        </p:txBody>
      </p:sp>
      <p:sp>
        <p:nvSpPr>
          <p:cNvPr id="147" name="Shape 147"/>
          <p:cNvSpPr/>
          <p:nvPr/>
        </p:nvSpPr>
        <p:spPr>
          <a:xfrm flipV="1">
            <a:off x="6100828" y="2663229"/>
            <a:ext cx="611519" cy="3469681"/>
          </a:xfrm>
          <a:prstGeom prst="line">
            <a:avLst/>
          </a:prstGeom>
          <a:ln w="63500">
            <a:solidFill>
              <a:srgbClr val="A9A9A9"/>
            </a:solidFill>
            <a:miter lim="400000"/>
            <a:headEnd type="triangle"/>
          </a:ln>
        </p:spPr>
        <p:txBody>
          <a:bodyPr lIns="0" tIns="0" rIns="0" bIns="0" anchor="ctr"/>
          <a:lstStyle/>
          <a:p>
            <a:pPr lvl="0">
              <a:defRPr sz="2400"/>
            </a:pPr>
          </a:p>
        </p:txBody>
      </p:sp>
    </p:spTree>
  </p:cSld>
  <p:clrMapOvr>
    <a:masterClrMapping/>
  </p:clrMapOvr>
  <p:transitio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152" name="Group 152"/>
          <p:cNvGrpSpPr/>
          <p:nvPr/>
        </p:nvGrpSpPr>
        <p:grpSpPr>
          <a:xfrm>
            <a:off x="0" y="910166"/>
            <a:ext cx="13004801" cy="8432801"/>
            <a:chOff x="0" y="0"/>
            <a:chExt cx="13004800" cy="8432800"/>
          </a:xfrm>
        </p:grpSpPr>
        <p:pic>
          <p:nvPicPr>
            <p:cNvPr id="149" name="pasted-image.tif"/>
            <p:cNvPicPr/>
            <p:nvPr/>
          </p:nvPicPr>
          <p:blipFill>
            <a:blip r:embed="rId2">
              <a:extLst/>
            </a:blip>
            <a:stretch>
              <a:fillRect/>
            </a:stretch>
          </p:blipFill>
          <p:spPr>
            <a:xfrm>
              <a:off x="0" y="0"/>
              <a:ext cx="13004800" cy="8432800"/>
            </a:xfrm>
            <a:prstGeom prst="rect">
              <a:avLst/>
            </a:prstGeom>
            <a:ln w="12700" cap="flat">
              <a:noFill/>
              <a:miter lim="400000"/>
            </a:ln>
            <a:effectLst/>
          </p:spPr>
        </p:pic>
        <p:sp>
          <p:nvSpPr>
            <p:cNvPr id="150" name="Shape 150"/>
            <p:cNvSpPr/>
            <p:nvPr/>
          </p:nvSpPr>
          <p:spPr>
            <a:xfrm rot="16200000">
              <a:off x="3308579" y="4777415"/>
              <a:ext cx="1600265" cy="190369"/>
            </a:xfrm>
            <a:prstGeom prst="rect">
              <a:avLst/>
            </a:prstGeom>
            <a:gradFill flip="none" rotWithShape="1">
              <a:gsLst>
                <a:gs pos="0">
                  <a:srgbClr val="FF2600"/>
                </a:gs>
                <a:gs pos="100000">
                  <a:srgbClr val="0433FF"/>
                </a:gs>
              </a:gsLst>
              <a:lin ang="5400000" scaled="0"/>
            </a:gradFill>
            <a:ln w="12700" cap="flat">
              <a:noFill/>
              <a:miter lim="400000"/>
            </a:ln>
            <a:effectLst/>
          </p:spPr>
          <p:txBody>
            <a:bodyPr wrap="square" lIns="0" tIns="0" rIns="0" bIns="0" numCol="1" anchor="ctr">
              <a:noAutofit/>
            </a:bodyPr>
            <a:lstStyle/>
            <a:p>
              <a:pPr lvl="0">
                <a:defRPr sz="2400">
                  <a:solidFill>
                    <a:srgbClr val="FFFFFF"/>
                  </a:solidFill>
                </a:defRPr>
              </a:pPr>
            </a:p>
          </p:txBody>
        </p:sp>
        <p:sp>
          <p:nvSpPr>
            <p:cNvPr id="151" name="Shape 151"/>
            <p:cNvSpPr/>
            <p:nvPr/>
          </p:nvSpPr>
          <p:spPr>
            <a:xfrm rot="16200000">
              <a:off x="6792612" y="4777415"/>
              <a:ext cx="1600266" cy="190369"/>
            </a:xfrm>
            <a:prstGeom prst="rect">
              <a:avLst/>
            </a:prstGeom>
            <a:gradFill flip="none" rotWithShape="1">
              <a:gsLst>
                <a:gs pos="0">
                  <a:srgbClr val="FF2600"/>
                </a:gs>
                <a:gs pos="100000">
                  <a:srgbClr val="0433FF"/>
                </a:gs>
              </a:gsLst>
              <a:lin ang="5400000" scaled="0"/>
            </a:gradFill>
            <a:ln w="12700" cap="flat">
              <a:noFill/>
              <a:miter lim="400000"/>
            </a:ln>
            <a:effectLst/>
          </p:spPr>
          <p:txBody>
            <a:bodyPr wrap="square" lIns="0" tIns="0" rIns="0" bIns="0" numCol="1" anchor="ctr">
              <a:noAutofit/>
            </a:bodyPr>
            <a:lstStyle/>
            <a:p>
              <a:pPr lvl="0">
                <a:defRPr sz="2400">
                  <a:solidFill>
                    <a:srgbClr val="FFFFFF"/>
                  </a:solidFill>
                </a:defRPr>
              </a:pPr>
            </a:p>
          </p:txBody>
        </p:sp>
      </p:grpSp>
      <p:sp>
        <p:nvSpPr>
          <p:cNvPr id="153" name="Shape 153"/>
          <p:cNvSpPr/>
          <p:nvPr/>
        </p:nvSpPr>
        <p:spPr>
          <a:xfrm>
            <a:off x="665544" y="762000"/>
            <a:ext cx="12027658" cy="1892301"/>
          </a:xfrm>
          <a:prstGeom prst="rect">
            <a:avLst/>
          </a:prstGeom>
          <a:ln w="76200">
            <a:solidFill>
              <a:srgbClr val="A9A9A9"/>
            </a:solidFill>
            <a:miter lim="400000"/>
          </a:ln>
          <a:extLst>
            <a:ext uri="{C572A759-6A51-4108-AA02-DFA0A04FC94B}">
              <ma14:wrappingTextBoxFlag xmlns:ma14="http://schemas.microsoft.com/office/mac/drawingml/2011/main" val="1"/>
            </a:ext>
          </a:extLst>
        </p:spPr>
        <p:txBody>
          <a:bodyPr lIns="88900" tIns="88900" rIns="88900" bIns="88900">
            <a:spAutoFit/>
          </a:bodyPr>
          <a:lstStyle>
            <a:lvl1pPr algn="l"/>
          </a:lstStyle>
          <a:p>
            <a:pPr lvl="0">
              <a:defRPr sz="1800"/>
            </a:pPr>
            <a:r>
              <a:rPr sz="3600"/>
              <a:t>John 6:35 “I am the bread of life. Whoever comes to me will never go hungry, and whoever believes in me will never be thirsty.”</a:t>
            </a:r>
          </a:p>
        </p:txBody>
      </p:sp>
      <p:sp>
        <p:nvSpPr>
          <p:cNvPr id="154" name="Shape 154"/>
          <p:cNvSpPr/>
          <p:nvPr/>
        </p:nvSpPr>
        <p:spPr>
          <a:xfrm flipV="1">
            <a:off x="6066167" y="2663229"/>
            <a:ext cx="646180" cy="2611505"/>
          </a:xfrm>
          <a:prstGeom prst="line">
            <a:avLst/>
          </a:prstGeom>
          <a:ln w="63500">
            <a:solidFill>
              <a:srgbClr val="A9A9A9"/>
            </a:solidFill>
            <a:miter lim="400000"/>
            <a:headEnd type="triangle"/>
          </a:ln>
        </p:spPr>
        <p:txBody>
          <a:bodyPr lIns="0" tIns="0" rIns="0" bIns="0" anchor="ctr"/>
          <a:lstStyle/>
          <a:p>
            <a:pPr lvl="0">
              <a:defRPr sz="2400"/>
            </a:pPr>
          </a:p>
        </p:txBody>
      </p:sp>
    </p:spTree>
  </p:cSld>
  <p:clrMapOvr>
    <a:masterClrMapping/>
  </p:clrMapOvr>
  <p:transitio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159" name="Group 159"/>
          <p:cNvGrpSpPr/>
          <p:nvPr/>
        </p:nvGrpSpPr>
        <p:grpSpPr>
          <a:xfrm>
            <a:off x="0" y="910166"/>
            <a:ext cx="13004801" cy="8432801"/>
            <a:chOff x="0" y="0"/>
            <a:chExt cx="13004800" cy="8432800"/>
          </a:xfrm>
        </p:grpSpPr>
        <p:pic>
          <p:nvPicPr>
            <p:cNvPr id="156" name="pasted-image.tif"/>
            <p:cNvPicPr/>
            <p:nvPr/>
          </p:nvPicPr>
          <p:blipFill>
            <a:blip r:embed="rId2">
              <a:extLst/>
            </a:blip>
            <a:stretch>
              <a:fillRect/>
            </a:stretch>
          </p:blipFill>
          <p:spPr>
            <a:xfrm>
              <a:off x="0" y="0"/>
              <a:ext cx="13004800" cy="8432800"/>
            </a:xfrm>
            <a:prstGeom prst="rect">
              <a:avLst/>
            </a:prstGeom>
            <a:ln w="12700" cap="flat">
              <a:noFill/>
              <a:miter lim="400000"/>
            </a:ln>
            <a:effectLst/>
          </p:spPr>
        </p:pic>
        <p:sp>
          <p:nvSpPr>
            <p:cNvPr id="157" name="Shape 157"/>
            <p:cNvSpPr/>
            <p:nvPr/>
          </p:nvSpPr>
          <p:spPr>
            <a:xfrm rot="16200000">
              <a:off x="3308579" y="4777415"/>
              <a:ext cx="1600265" cy="190369"/>
            </a:xfrm>
            <a:prstGeom prst="rect">
              <a:avLst/>
            </a:prstGeom>
            <a:gradFill flip="none" rotWithShape="1">
              <a:gsLst>
                <a:gs pos="0">
                  <a:srgbClr val="FF2600"/>
                </a:gs>
                <a:gs pos="100000">
                  <a:srgbClr val="0433FF"/>
                </a:gs>
              </a:gsLst>
              <a:lin ang="5400000" scaled="0"/>
            </a:gradFill>
            <a:ln w="12700" cap="flat">
              <a:noFill/>
              <a:miter lim="400000"/>
            </a:ln>
            <a:effectLst/>
          </p:spPr>
          <p:txBody>
            <a:bodyPr wrap="square" lIns="0" tIns="0" rIns="0" bIns="0" numCol="1" anchor="ctr">
              <a:noAutofit/>
            </a:bodyPr>
            <a:lstStyle/>
            <a:p>
              <a:pPr lvl="0">
                <a:defRPr sz="2400">
                  <a:solidFill>
                    <a:srgbClr val="FFFFFF"/>
                  </a:solidFill>
                </a:defRPr>
              </a:pPr>
            </a:p>
          </p:txBody>
        </p:sp>
        <p:sp>
          <p:nvSpPr>
            <p:cNvPr id="158" name="Shape 158"/>
            <p:cNvSpPr/>
            <p:nvPr/>
          </p:nvSpPr>
          <p:spPr>
            <a:xfrm rot="16200000">
              <a:off x="6792612" y="4777415"/>
              <a:ext cx="1600266" cy="190369"/>
            </a:xfrm>
            <a:prstGeom prst="rect">
              <a:avLst/>
            </a:prstGeom>
            <a:gradFill flip="none" rotWithShape="1">
              <a:gsLst>
                <a:gs pos="0">
                  <a:srgbClr val="FF2600"/>
                </a:gs>
                <a:gs pos="100000">
                  <a:srgbClr val="0433FF"/>
                </a:gs>
              </a:gsLst>
              <a:lin ang="5400000" scaled="0"/>
            </a:gradFill>
            <a:ln w="12700" cap="flat">
              <a:noFill/>
              <a:miter lim="400000"/>
            </a:ln>
            <a:effectLst/>
          </p:spPr>
          <p:txBody>
            <a:bodyPr wrap="square" lIns="0" tIns="0" rIns="0" bIns="0" numCol="1" anchor="ctr">
              <a:noAutofit/>
            </a:bodyPr>
            <a:lstStyle/>
            <a:p>
              <a:pPr lvl="0">
                <a:defRPr sz="2400">
                  <a:solidFill>
                    <a:srgbClr val="FFFFFF"/>
                  </a:solidFill>
                </a:defRPr>
              </a:pPr>
            </a:p>
          </p:txBody>
        </p:sp>
      </p:grpSp>
      <p:sp>
        <p:nvSpPr>
          <p:cNvPr id="160" name="Shape 160"/>
          <p:cNvSpPr/>
          <p:nvPr/>
        </p:nvSpPr>
        <p:spPr>
          <a:xfrm>
            <a:off x="665544" y="1303866"/>
            <a:ext cx="12027658" cy="1346201"/>
          </a:xfrm>
          <a:prstGeom prst="rect">
            <a:avLst/>
          </a:prstGeom>
          <a:ln w="76200">
            <a:solidFill>
              <a:srgbClr val="A9A9A9"/>
            </a:solidFill>
            <a:miter lim="400000"/>
          </a:ln>
          <a:extLst>
            <a:ext uri="{C572A759-6A51-4108-AA02-DFA0A04FC94B}">
              <ma14:wrappingTextBoxFlag xmlns:ma14="http://schemas.microsoft.com/office/mac/drawingml/2011/main" val="1"/>
            </a:ext>
          </a:extLst>
        </p:spPr>
        <p:txBody>
          <a:bodyPr lIns="88900" tIns="88900" rIns="88900" bIns="88900">
            <a:spAutoFit/>
          </a:bodyPr>
          <a:lstStyle>
            <a:lvl1pPr algn="l"/>
          </a:lstStyle>
          <a:p>
            <a:pPr lvl="0">
              <a:defRPr sz="1800"/>
            </a:pPr>
            <a:r>
              <a:rPr sz="3600"/>
              <a:t>1John 2:2 He is the atoning sacrifice for our sins, and not only for ours but also for the sins of the whole world.</a:t>
            </a:r>
          </a:p>
        </p:txBody>
      </p:sp>
      <p:sp>
        <p:nvSpPr>
          <p:cNvPr id="161" name="Shape 161"/>
          <p:cNvSpPr/>
          <p:nvPr/>
        </p:nvSpPr>
        <p:spPr>
          <a:xfrm flipV="1">
            <a:off x="4504464" y="2663229"/>
            <a:ext cx="2207883" cy="3104291"/>
          </a:xfrm>
          <a:prstGeom prst="line">
            <a:avLst/>
          </a:prstGeom>
          <a:ln w="63500">
            <a:solidFill>
              <a:srgbClr val="A9A9A9"/>
            </a:solidFill>
            <a:miter lim="400000"/>
            <a:headEnd type="triangle"/>
          </a:ln>
        </p:spPr>
        <p:txBody>
          <a:bodyPr lIns="0" tIns="0" rIns="0" bIns="0" anchor="ctr"/>
          <a:lstStyle/>
          <a:p>
            <a:pPr lvl="0">
              <a:defRPr sz="2400"/>
            </a:pPr>
          </a:p>
        </p:txBody>
      </p:sp>
    </p:spTree>
  </p:cSld>
  <p:clrMapOvr>
    <a:masterClrMapping/>
  </p:clrMapOvr>
  <p:transitio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166" name="Group 166"/>
          <p:cNvGrpSpPr/>
          <p:nvPr/>
        </p:nvGrpSpPr>
        <p:grpSpPr>
          <a:xfrm>
            <a:off x="0" y="910166"/>
            <a:ext cx="13004801" cy="8432801"/>
            <a:chOff x="0" y="0"/>
            <a:chExt cx="13004800" cy="8432800"/>
          </a:xfrm>
        </p:grpSpPr>
        <p:pic>
          <p:nvPicPr>
            <p:cNvPr id="163" name="pasted-image.tif"/>
            <p:cNvPicPr/>
            <p:nvPr/>
          </p:nvPicPr>
          <p:blipFill>
            <a:blip r:embed="rId2">
              <a:extLst/>
            </a:blip>
            <a:stretch>
              <a:fillRect/>
            </a:stretch>
          </p:blipFill>
          <p:spPr>
            <a:xfrm>
              <a:off x="0" y="0"/>
              <a:ext cx="13004800" cy="8432800"/>
            </a:xfrm>
            <a:prstGeom prst="rect">
              <a:avLst/>
            </a:prstGeom>
            <a:ln w="12700" cap="flat">
              <a:noFill/>
              <a:miter lim="400000"/>
            </a:ln>
            <a:effectLst/>
          </p:spPr>
        </p:pic>
        <p:sp>
          <p:nvSpPr>
            <p:cNvPr id="164" name="Shape 164"/>
            <p:cNvSpPr/>
            <p:nvPr/>
          </p:nvSpPr>
          <p:spPr>
            <a:xfrm rot="16200000">
              <a:off x="3308579" y="4777415"/>
              <a:ext cx="1600265" cy="190369"/>
            </a:xfrm>
            <a:prstGeom prst="rect">
              <a:avLst/>
            </a:prstGeom>
            <a:gradFill flip="none" rotWithShape="1">
              <a:gsLst>
                <a:gs pos="0">
                  <a:srgbClr val="FF2600"/>
                </a:gs>
                <a:gs pos="100000">
                  <a:srgbClr val="0433FF"/>
                </a:gs>
              </a:gsLst>
              <a:lin ang="5400000" scaled="0"/>
            </a:gradFill>
            <a:ln w="12700" cap="flat">
              <a:noFill/>
              <a:miter lim="400000"/>
            </a:ln>
            <a:effectLst/>
          </p:spPr>
          <p:txBody>
            <a:bodyPr wrap="square" lIns="0" tIns="0" rIns="0" bIns="0" numCol="1" anchor="ctr">
              <a:noAutofit/>
            </a:bodyPr>
            <a:lstStyle/>
            <a:p>
              <a:pPr lvl="0">
                <a:defRPr sz="2400">
                  <a:solidFill>
                    <a:srgbClr val="FFFFFF"/>
                  </a:solidFill>
                </a:defRPr>
              </a:pPr>
            </a:p>
          </p:txBody>
        </p:sp>
        <p:sp>
          <p:nvSpPr>
            <p:cNvPr id="165" name="Shape 165"/>
            <p:cNvSpPr/>
            <p:nvPr/>
          </p:nvSpPr>
          <p:spPr>
            <a:xfrm rot="16200000">
              <a:off x="6792612" y="4777415"/>
              <a:ext cx="1600266" cy="190369"/>
            </a:xfrm>
            <a:prstGeom prst="rect">
              <a:avLst/>
            </a:prstGeom>
            <a:gradFill flip="none" rotWithShape="1">
              <a:gsLst>
                <a:gs pos="0">
                  <a:srgbClr val="FF2600"/>
                </a:gs>
                <a:gs pos="100000">
                  <a:srgbClr val="0433FF"/>
                </a:gs>
              </a:gsLst>
              <a:lin ang="5400000" scaled="0"/>
            </a:gradFill>
            <a:ln w="12700" cap="flat">
              <a:noFill/>
              <a:miter lim="400000"/>
            </a:ln>
            <a:effectLst/>
          </p:spPr>
          <p:txBody>
            <a:bodyPr wrap="square" lIns="0" tIns="0" rIns="0" bIns="0" numCol="1" anchor="ctr">
              <a:noAutofit/>
            </a:bodyPr>
            <a:lstStyle/>
            <a:p>
              <a:pPr lvl="0">
                <a:defRPr sz="2400">
                  <a:solidFill>
                    <a:srgbClr val="FFFFFF"/>
                  </a:solidFill>
                </a:defRPr>
              </a:pPr>
            </a:p>
          </p:txBody>
        </p:sp>
      </p:grpSp>
      <p:sp>
        <p:nvSpPr>
          <p:cNvPr id="167" name="Shape 167"/>
          <p:cNvSpPr/>
          <p:nvPr/>
        </p:nvSpPr>
        <p:spPr>
          <a:xfrm>
            <a:off x="665544" y="254000"/>
            <a:ext cx="12027658" cy="2438401"/>
          </a:xfrm>
          <a:prstGeom prst="rect">
            <a:avLst/>
          </a:prstGeom>
          <a:ln w="76200">
            <a:solidFill>
              <a:srgbClr val="A9A9A9"/>
            </a:solidFill>
            <a:miter lim="400000"/>
          </a:ln>
          <a:extLst>
            <a:ext uri="{C572A759-6A51-4108-AA02-DFA0A04FC94B}">
              <ma14:wrappingTextBoxFlag xmlns:ma14="http://schemas.microsoft.com/office/mac/drawingml/2011/main" val="1"/>
            </a:ext>
          </a:extLst>
        </p:spPr>
        <p:txBody>
          <a:bodyPr lIns="88900" tIns="88900" rIns="88900" bIns="88900">
            <a:spAutoFit/>
          </a:bodyPr>
          <a:lstStyle>
            <a:lvl1pPr algn="l"/>
          </a:lstStyle>
          <a:p>
            <a:pPr lvl="0">
              <a:defRPr sz="1800"/>
            </a:pPr>
            <a:r>
              <a:rPr sz="3600"/>
              <a:t>Rev. 5:8 When he had taken it, the four living creatures and the 24 elders fell down before the Lamb. Each one had a harp and they were holding golden bowls full of incense, which are the prayers of God’s people.</a:t>
            </a:r>
          </a:p>
        </p:txBody>
      </p:sp>
      <p:sp>
        <p:nvSpPr>
          <p:cNvPr id="168" name="Shape 168"/>
          <p:cNvSpPr/>
          <p:nvPr/>
        </p:nvSpPr>
        <p:spPr>
          <a:xfrm flipV="1">
            <a:off x="4504464" y="2663229"/>
            <a:ext cx="2207883" cy="3104291"/>
          </a:xfrm>
          <a:prstGeom prst="line">
            <a:avLst/>
          </a:prstGeom>
          <a:ln w="63500">
            <a:solidFill>
              <a:srgbClr val="A9A9A9"/>
            </a:solidFill>
            <a:miter lim="400000"/>
            <a:headEnd type="triangle"/>
          </a:ln>
        </p:spPr>
        <p:txBody>
          <a:bodyPr lIns="0" tIns="0" rIns="0" bIns="0" anchor="ctr"/>
          <a:lstStyle/>
          <a:p>
            <a:pPr lvl="0">
              <a:defRPr sz="2400"/>
            </a:pPr>
          </a:p>
        </p:txBody>
      </p:sp>
    </p:spTree>
  </p:cSld>
  <p:clrMapOvr>
    <a:masterClrMapping/>
  </p:clrMapOvr>
  <p:transitio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173" name="Group 173"/>
          <p:cNvGrpSpPr/>
          <p:nvPr/>
        </p:nvGrpSpPr>
        <p:grpSpPr>
          <a:xfrm>
            <a:off x="0" y="910166"/>
            <a:ext cx="13004801" cy="8432801"/>
            <a:chOff x="0" y="0"/>
            <a:chExt cx="13004800" cy="8432800"/>
          </a:xfrm>
        </p:grpSpPr>
        <p:pic>
          <p:nvPicPr>
            <p:cNvPr id="170" name="pasted-image.tif"/>
            <p:cNvPicPr/>
            <p:nvPr/>
          </p:nvPicPr>
          <p:blipFill>
            <a:blip r:embed="rId2">
              <a:extLst/>
            </a:blip>
            <a:stretch>
              <a:fillRect/>
            </a:stretch>
          </p:blipFill>
          <p:spPr>
            <a:xfrm>
              <a:off x="0" y="0"/>
              <a:ext cx="13004800" cy="8432800"/>
            </a:xfrm>
            <a:prstGeom prst="rect">
              <a:avLst/>
            </a:prstGeom>
            <a:ln w="12700" cap="flat">
              <a:noFill/>
              <a:miter lim="400000"/>
            </a:ln>
            <a:effectLst/>
          </p:spPr>
        </p:pic>
        <p:sp>
          <p:nvSpPr>
            <p:cNvPr id="171" name="Shape 171"/>
            <p:cNvSpPr/>
            <p:nvPr/>
          </p:nvSpPr>
          <p:spPr>
            <a:xfrm rot="16200000">
              <a:off x="3308579" y="4777415"/>
              <a:ext cx="1600265" cy="190369"/>
            </a:xfrm>
            <a:prstGeom prst="rect">
              <a:avLst/>
            </a:prstGeom>
            <a:gradFill flip="none" rotWithShape="1">
              <a:gsLst>
                <a:gs pos="0">
                  <a:srgbClr val="FF2600"/>
                </a:gs>
                <a:gs pos="100000">
                  <a:srgbClr val="0433FF"/>
                </a:gs>
              </a:gsLst>
              <a:lin ang="5400000" scaled="0"/>
            </a:gradFill>
            <a:ln w="12700" cap="flat">
              <a:noFill/>
              <a:miter lim="400000"/>
            </a:ln>
            <a:effectLst/>
          </p:spPr>
          <p:txBody>
            <a:bodyPr wrap="square" lIns="0" tIns="0" rIns="0" bIns="0" numCol="1" anchor="ctr">
              <a:noAutofit/>
            </a:bodyPr>
            <a:lstStyle/>
            <a:p>
              <a:pPr lvl="0">
                <a:defRPr sz="2400">
                  <a:solidFill>
                    <a:srgbClr val="FFFFFF"/>
                  </a:solidFill>
                </a:defRPr>
              </a:pPr>
            </a:p>
          </p:txBody>
        </p:sp>
        <p:sp>
          <p:nvSpPr>
            <p:cNvPr id="172" name="Shape 172"/>
            <p:cNvSpPr/>
            <p:nvPr/>
          </p:nvSpPr>
          <p:spPr>
            <a:xfrm rot="16200000">
              <a:off x="6792612" y="4777415"/>
              <a:ext cx="1600266" cy="190369"/>
            </a:xfrm>
            <a:prstGeom prst="rect">
              <a:avLst/>
            </a:prstGeom>
            <a:gradFill flip="none" rotWithShape="1">
              <a:gsLst>
                <a:gs pos="0">
                  <a:srgbClr val="FF2600"/>
                </a:gs>
                <a:gs pos="100000">
                  <a:srgbClr val="0433FF"/>
                </a:gs>
              </a:gsLst>
              <a:lin ang="5400000" scaled="0"/>
            </a:gradFill>
            <a:ln w="12700" cap="flat">
              <a:noFill/>
              <a:miter lim="400000"/>
            </a:ln>
            <a:effectLst/>
          </p:spPr>
          <p:txBody>
            <a:bodyPr wrap="square" lIns="0" tIns="0" rIns="0" bIns="0" numCol="1" anchor="ctr">
              <a:noAutofit/>
            </a:bodyPr>
            <a:lstStyle/>
            <a:p>
              <a:pPr lvl="0">
                <a:defRPr sz="2400">
                  <a:solidFill>
                    <a:srgbClr val="FFFFFF"/>
                  </a:solidFill>
                </a:defRPr>
              </a:pPr>
            </a:p>
          </p:txBody>
        </p:sp>
      </p:grpSp>
      <p:sp>
        <p:nvSpPr>
          <p:cNvPr id="174" name="Shape 174"/>
          <p:cNvSpPr/>
          <p:nvPr/>
        </p:nvSpPr>
        <p:spPr>
          <a:xfrm>
            <a:off x="665544" y="766233"/>
            <a:ext cx="12027658" cy="1892301"/>
          </a:xfrm>
          <a:prstGeom prst="rect">
            <a:avLst/>
          </a:prstGeom>
          <a:ln w="76200">
            <a:solidFill>
              <a:srgbClr val="A9A9A9"/>
            </a:solidFill>
            <a:miter lim="400000"/>
          </a:ln>
          <a:extLst>
            <a:ext uri="{C572A759-6A51-4108-AA02-DFA0A04FC94B}">
              <ma14:wrappingTextBoxFlag xmlns:ma14="http://schemas.microsoft.com/office/mac/drawingml/2011/main" val="1"/>
            </a:ext>
          </a:extLst>
        </p:spPr>
        <p:txBody>
          <a:bodyPr lIns="88900" tIns="88900" rIns="88900" bIns="88900">
            <a:spAutoFit/>
          </a:bodyPr>
          <a:lstStyle>
            <a:lvl1pPr algn="l"/>
          </a:lstStyle>
          <a:p>
            <a:pPr lvl="0">
              <a:defRPr sz="1800"/>
            </a:pPr>
            <a:r>
              <a:rPr sz="3600"/>
              <a:t>Heb. 10:19…we have confidence to enter the Most Holy Place by the blood of Jesus, 20 by a new and living way opened for us through the curtain, that is, his body…</a:t>
            </a:r>
          </a:p>
        </p:txBody>
      </p:sp>
      <p:sp>
        <p:nvSpPr>
          <p:cNvPr id="175" name="Shape 175"/>
          <p:cNvSpPr/>
          <p:nvPr/>
        </p:nvSpPr>
        <p:spPr>
          <a:xfrm flipV="1">
            <a:off x="4168510" y="2663229"/>
            <a:ext cx="2543837" cy="2856707"/>
          </a:xfrm>
          <a:prstGeom prst="line">
            <a:avLst/>
          </a:prstGeom>
          <a:ln w="63500">
            <a:solidFill>
              <a:srgbClr val="A9A9A9"/>
            </a:solidFill>
            <a:miter lim="400000"/>
            <a:headEnd type="triangle"/>
          </a:ln>
        </p:spPr>
        <p:txBody>
          <a:bodyPr lIns="0" tIns="0" rIns="0" bIns="0" anchor="ctr"/>
          <a:lstStyle/>
          <a:p>
            <a:pPr lvl="0">
              <a:defRPr sz="2400"/>
            </a:pPr>
          </a:p>
        </p:txBody>
      </p:sp>
    </p:spTree>
  </p:cSld>
  <p:clrMapOvr>
    <a:masterClrMapping/>
  </p:clrMapOvr>
  <p:transitio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180" name="Group 180"/>
          <p:cNvGrpSpPr/>
          <p:nvPr/>
        </p:nvGrpSpPr>
        <p:grpSpPr>
          <a:xfrm>
            <a:off x="0" y="910166"/>
            <a:ext cx="13004801" cy="8432801"/>
            <a:chOff x="0" y="0"/>
            <a:chExt cx="13004800" cy="8432800"/>
          </a:xfrm>
        </p:grpSpPr>
        <p:pic>
          <p:nvPicPr>
            <p:cNvPr id="177" name="pasted-image.tif"/>
            <p:cNvPicPr/>
            <p:nvPr/>
          </p:nvPicPr>
          <p:blipFill>
            <a:blip r:embed="rId2">
              <a:extLst/>
            </a:blip>
            <a:stretch>
              <a:fillRect/>
            </a:stretch>
          </p:blipFill>
          <p:spPr>
            <a:xfrm>
              <a:off x="0" y="0"/>
              <a:ext cx="13004800" cy="8432800"/>
            </a:xfrm>
            <a:prstGeom prst="rect">
              <a:avLst/>
            </a:prstGeom>
            <a:ln w="12700" cap="flat">
              <a:noFill/>
              <a:miter lim="400000"/>
            </a:ln>
            <a:effectLst/>
          </p:spPr>
        </p:pic>
        <p:sp>
          <p:nvSpPr>
            <p:cNvPr id="178" name="Shape 178"/>
            <p:cNvSpPr/>
            <p:nvPr/>
          </p:nvSpPr>
          <p:spPr>
            <a:xfrm rot="16200000">
              <a:off x="3308579" y="4777415"/>
              <a:ext cx="1600265" cy="190369"/>
            </a:xfrm>
            <a:prstGeom prst="rect">
              <a:avLst/>
            </a:prstGeom>
            <a:gradFill flip="none" rotWithShape="1">
              <a:gsLst>
                <a:gs pos="0">
                  <a:srgbClr val="FF2600"/>
                </a:gs>
                <a:gs pos="100000">
                  <a:srgbClr val="0433FF"/>
                </a:gs>
              </a:gsLst>
              <a:lin ang="5400000" scaled="0"/>
            </a:gradFill>
            <a:ln w="12700" cap="flat">
              <a:noFill/>
              <a:miter lim="400000"/>
            </a:ln>
            <a:effectLst/>
          </p:spPr>
          <p:txBody>
            <a:bodyPr wrap="square" lIns="0" tIns="0" rIns="0" bIns="0" numCol="1" anchor="ctr">
              <a:noAutofit/>
            </a:bodyPr>
            <a:lstStyle/>
            <a:p>
              <a:pPr lvl="0">
                <a:defRPr sz="2400">
                  <a:solidFill>
                    <a:srgbClr val="FFFFFF"/>
                  </a:solidFill>
                </a:defRPr>
              </a:pPr>
            </a:p>
          </p:txBody>
        </p:sp>
        <p:sp>
          <p:nvSpPr>
            <p:cNvPr id="179" name="Shape 179"/>
            <p:cNvSpPr/>
            <p:nvPr/>
          </p:nvSpPr>
          <p:spPr>
            <a:xfrm rot="16200000">
              <a:off x="6792612" y="4777415"/>
              <a:ext cx="1600266" cy="190369"/>
            </a:xfrm>
            <a:prstGeom prst="rect">
              <a:avLst/>
            </a:prstGeom>
            <a:gradFill flip="none" rotWithShape="1">
              <a:gsLst>
                <a:gs pos="0">
                  <a:srgbClr val="FF2600"/>
                </a:gs>
                <a:gs pos="100000">
                  <a:srgbClr val="0433FF"/>
                </a:gs>
              </a:gsLst>
              <a:lin ang="5400000" scaled="0"/>
            </a:gradFill>
            <a:ln w="12700" cap="flat">
              <a:noFill/>
              <a:miter lim="400000"/>
            </a:ln>
            <a:effectLst/>
          </p:spPr>
          <p:txBody>
            <a:bodyPr wrap="square" lIns="0" tIns="0" rIns="0" bIns="0" numCol="1" anchor="ctr">
              <a:noAutofit/>
            </a:bodyPr>
            <a:lstStyle/>
            <a:p>
              <a:pPr lvl="0">
                <a:defRPr sz="2400">
                  <a:solidFill>
                    <a:srgbClr val="FFFFFF"/>
                  </a:solidFill>
                </a:defRPr>
              </a:pPr>
            </a:p>
          </p:txBody>
        </p:sp>
      </p:grpSp>
      <p:sp>
        <p:nvSpPr>
          <p:cNvPr id="181" name="Shape 181"/>
          <p:cNvSpPr/>
          <p:nvPr/>
        </p:nvSpPr>
        <p:spPr>
          <a:xfrm>
            <a:off x="665544" y="1045633"/>
            <a:ext cx="12027658" cy="1587501"/>
          </a:xfrm>
          <a:prstGeom prst="rect">
            <a:avLst/>
          </a:prstGeom>
          <a:ln w="76200">
            <a:solidFill>
              <a:srgbClr val="A9A9A9"/>
            </a:solidFill>
            <a:miter lim="400000"/>
          </a:ln>
          <a:extLst>
            <a:ext uri="{C572A759-6A51-4108-AA02-DFA0A04FC94B}">
              <ma14:wrappingTextBoxFlag xmlns:ma14="http://schemas.microsoft.com/office/mac/drawingml/2011/main" val="1"/>
            </a:ext>
          </a:extLst>
        </p:spPr>
        <p:txBody>
          <a:bodyPr lIns="88900" tIns="88900" rIns="88900" bIns="88900">
            <a:spAutoFit/>
          </a:bodyPr>
          <a:lstStyle>
            <a:lvl1pPr algn="l">
              <a:defRPr sz="2900"/>
            </a:lvl1pPr>
          </a:lstStyle>
          <a:p>
            <a:pPr lvl="0">
              <a:defRPr sz="1800"/>
            </a:pPr>
            <a:r>
              <a:rPr sz="2900"/>
              <a:t>Heb. 3:1   	Therefore, holy brothers and sisters, who share in the heavenly calling, fix your thoughts on Jesus, whom we acknowledge as our apostle and high priest.</a:t>
            </a:r>
          </a:p>
        </p:txBody>
      </p:sp>
    </p:spTree>
  </p:cSld>
  <p:clrMapOvr>
    <a:masterClrMapping/>
  </p:clrMapOvr>
  <p:transitio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186" name="Group 186"/>
          <p:cNvGrpSpPr/>
          <p:nvPr/>
        </p:nvGrpSpPr>
        <p:grpSpPr>
          <a:xfrm>
            <a:off x="0" y="910166"/>
            <a:ext cx="13004801" cy="8432801"/>
            <a:chOff x="0" y="0"/>
            <a:chExt cx="13004800" cy="8432800"/>
          </a:xfrm>
        </p:grpSpPr>
        <p:pic>
          <p:nvPicPr>
            <p:cNvPr id="183" name="pasted-image.tif"/>
            <p:cNvPicPr/>
            <p:nvPr/>
          </p:nvPicPr>
          <p:blipFill>
            <a:blip r:embed="rId2">
              <a:extLst/>
            </a:blip>
            <a:stretch>
              <a:fillRect/>
            </a:stretch>
          </p:blipFill>
          <p:spPr>
            <a:xfrm>
              <a:off x="0" y="0"/>
              <a:ext cx="13004800" cy="8432800"/>
            </a:xfrm>
            <a:prstGeom prst="rect">
              <a:avLst/>
            </a:prstGeom>
            <a:ln w="12700" cap="flat">
              <a:noFill/>
              <a:miter lim="400000"/>
            </a:ln>
            <a:effectLst/>
          </p:spPr>
        </p:pic>
        <p:sp>
          <p:nvSpPr>
            <p:cNvPr id="184" name="Shape 184"/>
            <p:cNvSpPr/>
            <p:nvPr/>
          </p:nvSpPr>
          <p:spPr>
            <a:xfrm rot="16200000">
              <a:off x="3308579" y="4777415"/>
              <a:ext cx="1600265" cy="190369"/>
            </a:xfrm>
            <a:prstGeom prst="rect">
              <a:avLst/>
            </a:prstGeom>
            <a:gradFill flip="none" rotWithShape="1">
              <a:gsLst>
                <a:gs pos="0">
                  <a:srgbClr val="FF2600"/>
                </a:gs>
                <a:gs pos="100000">
                  <a:srgbClr val="0433FF"/>
                </a:gs>
              </a:gsLst>
              <a:lin ang="5400000" scaled="0"/>
            </a:gradFill>
            <a:ln w="12700" cap="flat">
              <a:noFill/>
              <a:miter lim="400000"/>
            </a:ln>
            <a:effectLst/>
          </p:spPr>
          <p:txBody>
            <a:bodyPr wrap="square" lIns="0" tIns="0" rIns="0" bIns="0" numCol="1" anchor="ctr">
              <a:noAutofit/>
            </a:bodyPr>
            <a:lstStyle/>
            <a:p>
              <a:pPr lvl="0">
                <a:defRPr sz="2400">
                  <a:solidFill>
                    <a:srgbClr val="FFFFFF"/>
                  </a:solidFill>
                </a:defRPr>
              </a:pPr>
            </a:p>
          </p:txBody>
        </p:sp>
        <p:sp>
          <p:nvSpPr>
            <p:cNvPr id="185" name="Shape 185"/>
            <p:cNvSpPr/>
            <p:nvPr/>
          </p:nvSpPr>
          <p:spPr>
            <a:xfrm rot="16200000">
              <a:off x="6792612" y="4777415"/>
              <a:ext cx="1600266" cy="190369"/>
            </a:xfrm>
            <a:prstGeom prst="rect">
              <a:avLst/>
            </a:prstGeom>
            <a:gradFill flip="none" rotWithShape="1">
              <a:gsLst>
                <a:gs pos="0">
                  <a:srgbClr val="FF2600"/>
                </a:gs>
                <a:gs pos="100000">
                  <a:srgbClr val="0433FF"/>
                </a:gs>
              </a:gsLst>
              <a:lin ang="5400000" scaled="0"/>
            </a:gradFill>
            <a:ln w="12700" cap="flat">
              <a:noFill/>
              <a:miter lim="400000"/>
            </a:ln>
            <a:effectLst/>
          </p:spPr>
          <p:txBody>
            <a:bodyPr wrap="square" lIns="0" tIns="0" rIns="0" bIns="0" numCol="1" anchor="ctr">
              <a:noAutofit/>
            </a:bodyPr>
            <a:lstStyle/>
            <a:p>
              <a:pPr lvl="0">
                <a:defRPr sz="2400">
                  <a:solidFill>
                    <a:srgbClr val="FFFFFF"/>
                  </a:solidFill>
                </a:defRPr>
              </a:pPr>
            </a:p>
          </p:txBody>
        </p:sp>
      </p:grpSp>
      <p:sp>
        <p:nvSpPr>
          <p:cNvPr id="187" name="Shape 187"/>
          <p:cNvSpPr/>
          <p:nvPr/>
        </p:nvSpPr>
        <p:spPr>
          <a:xfrm>
            <a:off x="665544" y="757766"/>
            <a:ext cx="12027658" cy="1892301"/>
          </a:xfrm>
          <a:prstGeom prst="rect">
            <a:avLst/>
          </a:prstGeom>
          <a:ln w="76200">
            <a:solidFill>
              <a:srgbClr val="A9A9A9"/>
            </a:solidFill>
            <a:miter lim="400000"/>
          </a:ln>
          <a:extLst>
            <a:ext uri="{C572A759-6A51-4108-AA02-DFA0A04FC94B}">
              <ma14:wrappingTextBoxFlag xmlns:ma14="http://schemas.microsoft.com/office/mac/drawingml/2011/main" val="1"/>
            </a:ext>
          </a:extLst>
        </p:spPr>
        <p:txBody>
          <a:bodyPr lIns="88900" tIns="88900" rIns="88900" bIns="88900">
            <a:spAutoFit/>
          </a:bodyPr>
          <a:lstStyle>
            <a:lvl1pPr algn="l"/>
          </a:lstStyle>
          <a:p>
            <a:pPr lvl="0">
              <a:defRPr sz="1800"/>
            </a:pPr>
            <a:r>
              <a:rPr sz="3600"/>
              <a:t>Rev. 5:6  Then I saw a Lamb, looking as if it had been slain, standing at the center of the throne, encircled by the four living creatures and the elders. </a:t>
            </a:r>
          </a:p>
        </p:txBody>
      </p:sp>
      <p:sp>
        <p:nvSpPr>
          <p:cNvPr id="188" name="Shape 188"/>
          <p:cNvSpPr/>
          <p:nvPr/>
        </p:nvSpPr>
        <p:spPr>
          <a:xfrm flipV="1">
            <a:off x="3216010" y="2663229"/>
            <a:ext cx="3496337" cy="3093311"/>
          </a:xfrm>
          <a:prstGeom prst="line">
            <a:avLst/>
          </a:prstGeom>
          <a:ln w="63500">
            <a:solidFill>
              <a:srgbClr val="A9A9A9"/>
            </a:solidFill>
            <a:miter lim="400000"/>
            <a:headEnd type="triangle"/>
          </a:ln>
        </p:spPr>
        <p:txBody>
          <a:bodyPr lIns="0" tIns="0" rIns="0" bIns="0" anchor="ctr"/>
          <a:lstStyle/>
          <a:p>
            <a:pPr lvl="0">
              <a:defRPr sz="2400"/>
            </a:pPr>
          </a:p>
        </p:txBody>
      </p:sp>
    </p:spTree>
  </p:cSld>
  <p:clrMapOvr>
    <a:masterClrMapping/>
  </p:clrMapOvr>
  <p:transition spd="med"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0" name="Shape 190"/>
          <p:cNvSpPr/>
          <p:nvPr>
            <p:ph type="body" idx="1"/>
          </p:nvPr>
        </p:nvSpPr>
        <p:spPr>
          <a:prstGeom prst="rect">
            <a:avLst/>
          </a:prstGeom>
        </p:spPr>
        <p:txBody>
          <a:bodyPr/>
          <a:lstStyle>
            <a:lvl1pPr marL="0" indent="0" defTabSz="531622">
              <a:spcBef>
                <a:spcPts val="3800"/>
              </a:spcBef>
              <a:buSzTx/>
              <a:buNone/>
              <a:defRPr sz="3276"/>
            </a:lvl1pPr>
          </a:lstStyle>
          <a:p>
            <a:pPr lvl="0">
              <a:defRPr sz="1800"/>
            </a:pPr>
            <a:r>
              <a:rPr sz="3276"/>
              <a:t>Heb. 10:19-25   	Therefore, brothers and sisters, since we have confidence to enter the Most Holy Place by the blood of Jesus, by a new and living way opened for us through the curtain, that is, his body, and since we have a great priest over the house of God, let us draw near to God with a sincere heart and with the full assurance that faith brings, having our hearts sprinkled to cleanse us from a guilty conscience and having our bodies washed with pure water. Let us hold unswervingly to the hope we profess, for he who promised is faithful. And let us consider how we may spur one another on toward love and good deeds, not giving up meeting together, as some are in the habit of doing, but encouraging one another—and all the more as you see the Day approaching.</a:t>
            </a:r>
          </a:p>
        </p:txBody>
      </p:sp>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47" name="Group 47"/>
          <p:cNvGrpSpPr/>
          <p:nvPr/>
        </p:nvGrpSpPr>
        <p:grpSpPr>
          <a:xfrm>
            <a:off x="0" y="475512"/>
            <a:ext cx="13004801" cy="8424222"/>
            <a:chOff x="0" y="0"/>
            <a:chExt cx="13004800" cy="8424220"/>
          </a:xfrm>
        </p:grpSpPr>
        <p:grpSp>
          <p:nvGrpSpPr>
            <p:cNvPr id="44" name="Group 44"/>
            <p:cNvGrpSpPr/>
            <p:nvPr/>
          </p:nvGrpSpPr>
          <p:grpSpPr>
            <a:xfrm>
              <a:off x="0" y="0"/>
              <a:ext cx="13004800" cy="8424221"/>
              <a:chOff x="0" y="0"/>
              <a:chExt cx="13004800" cy="8424220"/>
            </a:xfrm>
          </p:grpSpPr>
          <p:pic>
            <p:nvPicPr>
              <p:cNvPr id="40" name="pasted-image.tif"/>
              <p:cNvPicPr/>
              <p:nvPr/>
            </p:nvPicPr>
            <p:blipFill>
              <a:blip r:embed="rId2">
                <a:extLst/>
              </a:blip>
              <a:stretch>
                <a:fillRect/>
              </a:stretch>
            </p:blipFill>
            <p:spPr>
              <a:xfrm>
                <a:off x="0" y="0"/>
                <a:ext cx="13004800" cy="8424221"/>
              </a:xfrm>
              <a:prstGeom prst="rect">
                <a:avLst/>
              </a:prstGeom>
              <a:ln w="12700" cap="flat">
                <a:noFill/>
                <a:miter lim="400000"/>
              </a:ln>
              <a:effectLst/>
            </p:spPr>
          </p:pic>
          <p:sp>
            <p:nvSpPr>
              <p:cNvPr id="41" name="Shape 41"/>
              <p:cNvSpPr/>
              <p:nvPr/>
            </p:nvSpPr>
            <p:spPr>
              <a:xfrm>
                <a:off x="7760311" y="3315437"/>
                <a:ext cx="1462519" cy="342901"/>
              </a:xfrm>
              <a:prstGeom prst="rect">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b="1" sz="1600">
                    <a:latin typeface="Helvetica"/>
                    <a:ea typeface="Helvetica"/>
                    <a:cs typeface="Helvetica"/>
                    <a:sym typeface="Helvetica"/>
                  </a:defRPr>
                </a:lvl1pPr>
              </a:lstStyle>
              <a:p>
                <a:pPr lvl="0">
                  <a:defRPr b="0" sz="1800"/>
                </a:pPr>
                <a:r>
                  <a:rPr b="1" sz="1600"/>
                  <a:t>Basin</a:t>
                </a:r>
              </a:p>
            </p:txBody>
          </p:sp>
          <p:sp>
            <p:nvSpPr>
              <p:cNvPr id="42" name="Shape 42"/>
              <p:cNvSpPr/>
              <p:nvPr/>
            </p:nvSpPr>
            <p:spPr>
              <a:xfrm>
                <a:off x="3518511" y="5897770"/>
                <a:ext cx="1462519" cy="342901"/>
              </a:xfrm>
              <a:prstGeom prst="rect">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b="1" sz="1600">
                    <a:latin typeface="Helvetica"/>
                    <a:ea typeface="Helvetica"/>
                    <a:cs typeface="Helvetica"/>
                    <a:sym typeface="Helvetica"/>
                  </a:defRPr>
                </a:lvl1pPr>
              </a:lstStyle>
              <a:p>
                <a:pPr lvl="0">
                  <a:defRPr b="0" sz="1800"/>
                </a:pPr>
                <a:r>
                  <a:rPr b="1" sz="1600"/>
                  <a:t> </a:t>
                </a:r>
              </a:p>
            </p:txBody>
          </p:sp>
          <p:sp>
            <p:nvSpPr>
              <p:cNvPr id="43" name="Shape 43"/>
              <p:cNvSpPr/>
              <p:nvPr/>
            </p:nvSpPr>
            <p:spPr>
              <a:xfrm>
                <a:off x="5771141" y="3315437"/>
                <a:ext cx="2045197" cy="342901"/>
              </a:xfrm>
              <a:prstGeom prst="rect">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b="1" sz="1600">
                    <a:latin typeface="Helvetica"/>
                    <a:ea typeface="Helvetica"/>
                    <a:cs typeface="Helvetica"/>
                    <a:sym typeface="Helvetica"/>
                  </a:defRPr>
                </a:lvl1pPr>
              </a:lstStyle>
              <a:p>
                <a:pPr lvl="0">
                  <a:defRPr b="0" sz="1800"/>
                </a:pPr>
                <a:r>
                  <a:rPr b="1" sz="1600"/>
                  <a:t>Table with bread</a:t>
                </a:r>
              </a:p>
            </p:txBody>
          </p:sp>
        </p:grpSp>
        <p:sp>
          <p:nvSpPr>
            <p:cNvPr id="45" name="Shape 45"/>
            <p:cNvSpPr/>
            <p:nvPr/>
          </p:nvSpPr>
          <p:spPr>
            <a:xfrm rot="16200000">
              <a:off x="3308579" y="4771802"/>
              <a:ext cx="1600265" cy="190369"/>
            </a:xfrm>
            <a:prstGeom prst="rect">
              <a:avLst/>
            </a:prstGeom>
            <a:gradFill flip="none" rotWithShape="1">
              <a:gsLst>
                <a:gs pos="0">
                  <a:srgbClr val="FF2600"/>
                </a:gs>
                <a:gs pos="100000">
                  <a:srgbClr val="0433FF"/>
                </a:gs>
              </a:gsLst>
              <a:lin ang="5400000" scaled="0"/>
            </a:gradFill>
            <a:ln w="12700" cap="flat">
              <a:noFill/>
              <a:miter lim="400000"/>
            </a:ln>
            <a:effectLst/>
          </p:spPr>
          <p:txBody>
            <a:bodyPr wrap="square" lIns="0" tIns="0" rIns="0" bIns="0" numCol="1" anchor="ctr">
              <a:noAutofit/>
            </a:bodyPr>
            <a:lstStyle/>
            <a:p>
              <a:pPr lvl="0">
                <a:defRPr sz="2400">
                  <a:solidFill>
                    <a:srgbClr val="FFFFFF"/>
                  </a:solidFill>
                </a:defRPr>
              </a:pPr>
            </a:p>
          </p:txBody>
        </p:sp>
        <p:sp>
          <p:nvSpPr>
            <p:cNvPr id="46" name="Shape 46"/>
            <p:cNvSpPr/>
            <p:nvPr/>
          </p:nvSpPr>
          <p:spPr>
            <a:xfrm rot="16200000">
              <a:off x="6792612" y="4771802"/>
              <a:ext cx="1600266" cy="190369"/>
            </a:xfrm>
            <a:prstGeom prst="rect">
              <a:avLst/>
            </a:prstGeom>
            <a:gradFill flip="none" rotWithShape="1">
              <a:gsLst>
                <a:gs pos="0">
                  <a:srgbClr val="FF2600"/>
                </a:gs>
                <a:gs pos="100000">
                  <a:srgbClr val="0433FF"/>
                </a:gs>
              </a:gsLst>
              <a:lin ang="5400000" scaled="0"/>
            </a:gradFill>
            <a:ln w="12700" cap="flat">
              <a:noFill/>
              <a:miter lim="400000"/>
            </a:ln>
            <a:effectLst/>
          </p:spPr>
          <p:txBody>
            <a:bodyPr wrap="square" lIns="0" tIns="0" rIns="0" bIns="0" numCol="1" anchor="ctr">
              <a:noAutofit/>
            </a:bodyPr>
            <a:lstStyle/>
            <a:p>
              <a:pPr lvl="0">
                <a:defRPr sz="2400">
                  <a:solidFill>
                    <a:srgbClr val="FFFFFF"/>
                  </a:solidFill>
                </a:defRPr>
              </a:pPr>
            </a:p>
          </p:txBody>
        </p:sp>
      </p:grpSp>
    </p:spTree>
  </p:cSld>
  <p:clrMapOvr>
    <a:masterClrMapping/>
  </p:clrMapOvr>
  <p:transition spd="med" advClick="1"/>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000000"/>
        </a:solidFill>
      </p:bgPr>
    </p:bg>
    <p:spTree>
      <p:nvGrpSpPr>
        <p:cNvPr id="1" name=""/>
        <p:cNvGrpSpPr/>
        <p:nvPr/>
      </p:nvGrpSpPr>
      <p:grpSpPr>
        <a:xfrm>
          <a:off x="0" y="0"/>
          <a:ext cx="0" cy="0"/>
          <a:chOff x="0" y="0"/>
          <a:chExt cx="0" cy="0"/>
        </a:xfrm>
      </p:grpSpPr>
      <p:pic>
        <p:nvPicPr>
          <p:cNvPr id="192" name="pasted-image.tif"/>
          <p:cNvPicPr/>
          <p:nvPr/>
        </p:nvPicPr>
        <p:blipFill>
          <a:blip r:embed="rId2">
            <a:extLst/>
          </a:blip>
          <a:stretch>
            <a:fillRect/>
          </a:stretch>
        </p:blipFill>
        <p:spPr>
          <a:xfrm>
            <a:off x="0" y="1779929"/>
            <a:ext cx="13004801" cy="6193742"/>
          </a:xfrm>
          <a:prstGeom prst="rect">
            <a:avLst/>
          </a:prstGeom>
          <a:ln w="12700">
            <a:miter lim="400000"/>
          </a:ln>
        </p:spPr>
      </p:pic>
    </p:spTree>
  </p:cSld>
  <p:clrMapOvr>
    <a:masterClrMapping/>
  </p:clrMapOvr>
  <p:transitio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9" name="pasted-image.tif"/>
          <p:cNvPicPr/>
          <p:nvPr/>
        </p:nvPicPr>
        <p:blipFill>
          <a:blip r:embed="rId2">
            <a:extLst/>
          </a:blip>
          <a:srcRect l="0" t="10567" r="52724" b="0"/>
          <a:stretch>
            <a:fillRect/>
          </a:stretch>
        </p:blipFill>
        <p:spPr>
          <a:xfrm>
            <a:off x="482897" y="1432631"/>
            <a:ext cx="5679481" cy="7437054"/>
          </a:xfrm>
          <a:prstGeom prst="rect">
            <a:avLst/>
          </a:prstGeom>
          <a:ln w="12700">
            <a:miter lim="400000"/>
          </a:ln>
        </p:spPr>
      </p:pic>
      <p:pic>
        <p:nvPicPr>
          <p:cNvPr id="50" name="pasted-image.tif"/>
          <p:cNvPicPr/>
          <p:nvPr/>
        </p:nvPicPr>
        <p:blipFill>
          <a:blip r:embed="rId2">
            <a:extLst/>
          </a:blip>
          <a:srcRect l="50068" t="0" r="0" b="0"/>
          <a:stretch>
            <a:fillRect/>
          </a:stretch>
        </p:blipFill>
        <p:spPr>
          <a:xfrm>
            <a:off x="6510635" y="553883"/>
            <a:ext cx="5998568" cy="8315802"/>
          </a:xfrm>
          <a:prstGeom prst="rect">
            <a:avLst/>
          </a:prstGeom>
          <a:ln w="12700">
            <a:miter lim="400000"/>
          </a:ln>
        </p:spPr>
      </p:pic>
      <p:sp>
        <p:nvSpPr>
          <p:cNvPr id="51" name="Shape 51"/>
          <p:cNvSpPr/>
          <p:nvPr/>
        </p:nvSpPr>
        <p:spPr>
          <a:xfrm>
            <a:off x="9063739" y="2762249"/>
            <a:ext cx="1083389" cy="46990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500">
                <a:latin typeface="Lucida Grande"/>
                <a:ea typeface="Lucida Grande"/>
                <a:cs typeface="Lucida Grande"/>
                <a:sym typeface="Lucida Grande"/>
              </a:defRPr>
            </a:lvl1pPr>
          </a:lstStyle>
          <a:p>
            <a:pPr lvl="0">
              <a:defRPr sz="1800"/>
            </a:pPr>
            <a:r>
              <a:rPr sz="2500"/>
              <a:t>Moses</a:t>
            </a:r>
          </a:p>
        </p:txBody>
      </p:sp>
      <p:sp>
        <p:nvSpPr>
          <p:cNvPr id="52" name="Shape 52"/>
          <p:cNvSpPr/>
          <p:nvPr/>
        </p:nvSpPr>
        <p:spPr>
          <a:xfrm>
            <a:off x="8922857" y="3585633"/>
            <a:ext cx="1441352" cy="1574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2500">
                <a:latin typeface="Lucida Grande"/>
                <a:ea typeface="Lucida Grande"/>
                <a:cs typeface="Lucida Grande"/>
                <a:sym typeface="Lucida Grande"/>
              </a:rPr>
              <a:t>Aaron, </a:t>
            </a:r>
            <a:endParaRPr sz="2500">
              <a:latin typeface="Lucida Grande"/>
              <a:ea typeface="Lucida Grande"/>
              <a:cs typeface="Lucida Grande"/>
              <a:sym typeface="Lucida Grande"/>
            </a:endParaRPr>
          </a:p>
          <a:p>
            <a:pPr lvl="0">
              <a:defRPr sz="1800"/>
            </a:pPr>
            <a:r>
              <a:rPr sz="2500">
                <a:latin typeface="Lucida Grande"/>
                <a:ea typeface="Lucida Grande"/>
                <a:cs typeface="Lucida Grande"/>
                <a:sym typeface="Lucida Grande"/>
              </a:rPr>
              <a:t>Nadab, </a:t>
            </a:r>
            <a:endParaRPr sz="2500">
              <a:latin typeface="Lucida Grande"/>
              <a:ea typeface="Lucida Grande"/>
              <a:cs typeface="Lucida Grande"/>
              <a:sym typeface="Lucida Grande"/>
            </a:endParaRPr>
          </a:p>
          <a:p>
            <a:pPr lvl="0">
              <a:defRPr sz="1800"/>
            </a:pPr>
            <a:r>
              <a:rPr sz="2500">
                <a:latin typeface="Lucida Grande"/>
                <a:ea typeface="Lucida Grande"/>
                <a:cs typeface="Lucida Grande"/>
                <a:sym typeface="Lucida Grande"/>
              </a:rPr>
              <a:t>Abihu &amp;</a:t>
            </a:r>
            <a:endParaRPr sz="2500">
              <a:latin typeface="Lucida Grande"/>
              <a:ea typeface="Lucida Grande"/>
              <a:cs typeface="Lucida Grande"/>
              <a:sym typeface="Lucida Grande"/>
            </a:endParaRPr>
          </a:p>
          <a:p>
            <a:pPr lvl="0">
              <a:defRPr sz="1800"/>
            </a:pPr>
            <a:r>
              <a:rPr sz="2500">
                <a:latin typeface="Lucida Grande"/>
                <a:ea typeface="Lucida Grande"/>
                <a:cs typeface="Lucida Grande"/>
                <a:sym typeface="Lucida Grande"/>
              </a:rPr>
              <a:t>priests</a:t>
            </a:r>
          </a:p>
        </p:txBody>
      </p:sp>
      <p:sp>
        <p:nvSpPr>
          <p:cNvPr id="53" name="Shape 53"/>
          <p:cNvSpPr/>
          <p:nvPr/>
        </p:nvSpPr>
        <p:spPr>
          <a:xfrm>
            <a:off x="9121964" y="6326716"/>
            <a:ext cx="941538" cy="46990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500">
                <a:latin typeface="Lucida Grande"/>
                <a:ea typeface="Lucida Grande"/>
                <a:cs typeface="Lucida Grande"/>
                <a:sym typeface="Lucida Grande"/>
              </a:defRPr>
            </a:lvl1pPr>
          </a:lstStyle>
          <a:p>
            <a:pPr lvl="0">
              <a:defRPr sz="1800"/>
            </a:pPr>
            <a:r>
              <a:rPr sz="2500"/>
              <a:t>Israel</a:t>
            </a:r>
          </a:p>
        </p:txBody>
      </p:sp>
      <p:grpSp>
        <p:nvGrpSpPr>
          <p:cNvPr id="56" name="Group 56"/>
          <p:cNvGrpSpPr/>
          <p:nvPr/>
        </p:nvGrpSpPr>
        <p:grpSpPr>
          <a:xfrm>
            <a:off x="8810360" y="6864518"/>
            <a:ext cx="1844147" cy="1568282"/>
            <a:chOff x="0" y="0"/>
            <a:chExt cx="1844145" cy="1568281"/>
          </a:xfrm>
        </p:grpSpPr>
        <p:pic>
          <p:nvPicPr>
            <p:cNvPr id="54" name="pasted-image.tif"/>
            <p:cNvPicPr/>
            <p:nvPr/>
          </p:nvPicPr>
          <p:blipFill>
            <a:blip r:embed="rId3">
              <a:extLst/>
            </a:blip>
            <a:srcRect l="0" t="0" r="0" b="30463"/>
            <a:stretch>
              <a:fillRect/>
            </a:stretch>
          </p:blipFill>
          <p:spPr>
            <a:xfrm>
              <a:off x="0" y="0"/>
              <a:ext cx="1844146" cy="1049200"/>
            </a:xfrm>
            <a:prstGeom prst="rect">
              <a:avLst/>
            </a:prstGeom>
            <a:ln w="12700" cap="flat">
              <a:noFill/>
              <a:miter lim="400000"/>
            </a:ln>
            <a:effectLst/>
          </p:spPr>
        </p:pic>
        <p:sp>
          <p:nvSpPr>
            <p:cNvPr id="55" name="Shape 55"/>
            <p:cNvSpPr/>
            <p:nvPr/>
          </p:nvSpPr>
          <p:spPr>
            <a:xfrm>
              <a:off x="370503" y="1098381"/>
              <a:ext cx="849140" cy="469901"/>
            </a:xfrm>
            <a:prstGeom prst="rect">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2500">
                  <a:latin typeface="Lucida Grande"/>
                  <a:ea typeface="Lucida Grande"/>
                  <a:cs typeface="Lucida Grande"/>
                  <a:sym typeface="Lucida Grande"/>
                </a:defRPr>
              </a:lvl1pPr>
            </a:lstStyle>
            <a:p>
              <a:pPr lvl="0">
                <a:defRPr sz="1800"/>
              </a:pPr>
              <a:r>
                <a:rPr sz="2500"/>
                <a:t>Altar</a:t>
              </a:r>
            </a:p>
          </p:txBody>
        </p:sp>
      </p:grpSp>
      <p:grpSp>
        <p:nvGrpSpPr>
          <p:cNvPr id="59" name="Group 59"/>
          <p:cNvGrpSpPr/>
          <p:nvPr/>
        </p:nvGrpSpPr>
        <p:grpSpPr>
          <a:xfrm>
            <a:off x="2815166" y="6864518"/>
            <a:ext cx="1844147" cy="1568282"/>
            <a:chOff x="0" y="0"/>
            <a:chExt cx="1844145" cy="1568281"/>
          </a:xfrm>
        </p:grpSpPr>
        <p:pic>
          <p:nvPicPr>
            <p:cNvPr id="57" name="pasted-image.tif"/>
            <p:cNvPicPr/>
            <p:nvPr/>
          </p:nvPicPr>
          <p:blipFill>
            <a:blip r:embed="rId3">
              <a:extLst/>
            </a:blip>
            <a:srcRect l="0" t="0" r="0" b="29538"/>
            <a:stretch>
              <a:fillRect/>
            </a:stretch>
          </p:blipFill>
          <p:spPr>
            <a:xfrm>
              <a:off x="0" y="0"/>
              <a:ext cx="1844146" cy="1063156"/>
            </a:xfrm>
            <a:prstGeom prst="rect">
              <a:avLst/>
            </a:prstGeom>
            <a:ln w="12700" cap="flat">
              <a:noFill/>
              <a:miter lim="400000"/>
            </a:ln>
            <a:effectLst/>
          </p:spPr>
        </p:pic>
        <p:sp>
          <p:nvSpPr>
            <p:cNvPr id="58" name="Shape 58"/>
            <p:cNvSpPr/>
            <p:nvPr/>
          </p:nvSpPr>
          <p:spPr>
            <a:xfrm>
              <a:off x="362830" y="1098381"/>
              <a:ext cx="849140" cy="469901"/>
            </a:xfrm>
            <a:prstGeom prst="rect">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2500">
                  <a:latin typeface="Lucida Grande"/>
                  <a:ea typeface="Lucida Grande"/>
                  <a:cs typeface="Lucida Grande"/>
                  <a:sym typeface="Lucida Grande"/>
                </a:defRPr>
              </a:lvl1pPr>
            </a:lstStyle>
            <a:p>
              <a:pPr lvl="0">
                <a:defRPr sz="1800"/>
              </a:pPr>
              <a:r>
                <a:rPr sz="2500"/>
                <a:t>Altar</a:t>
              </a:r>
            </a:p>
          </p:txBody>
        </p:sp>
      </p:grpSp>
      <p:sp>
        <p:nvSpPr>
          <p:cNvPr id="60" name="Shape 60"/>
          <p:cNvSpPr/>
          <p:nvPr/>
        </p:nvSpPr>
        <p:spPr>
          <a:xfrm>
            <a:off x="3073572" y="2796200"/>
            <a:ext cx="1083389" cy="46990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500">
                <a:latin typeface="Lucida Grande"/>
                <a:ea typeface="Lucida Grande"/>
                <a:cs typeface="Lucida Grande"/>
                <a:sym typeface="Lucida Grande"/>
              </a:defRPr>
            </a:lvl1pPr>
          </a:lstStyle>
          <a:p>
            <a:pPr lvl="0">
              <a:defRPr sz="1800"/>
            </a:pPr>
            <a:r>
              <a:rPr sz="2500"/>
              <a:t>Moses</a:t>
            </a:r>
          </a:p>
        </p:txBody>
      </p:sp>
      <p:sp>
        <p:nvSpPr>
          <p:cNvPr id="61" name="Shape 61"/>
          <p:cNvSpPr/>
          <p:nvPr/>
        </p:nvSpPr>
        <p:spPr>
          <a:xfrm>
            <a:off x="2825848" y="3619584"/>
            <a:ext cx="1553437" cy="1574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2500">
                <a:latin typeface="Lucida Grande"/>
                <a:ea typeface="Lucida Grande"/>
                <a:cs typeface="Lucida Grande"/>
                <a:sym typeface="Lucida Grande"/>
              </a:rPr>
              <a:t>Aaron, </a:t>
            </a:r>
            <a:endParaRPr sz="2500">
              <a:latin typeface="Lucida Grande"/>
              <a:ea typeface="Lucida Grande"/>
              <a:cs typeface="Lucida Grande"/>
              <a:sym typeface="Lucida Grande"/>
            </a:endParaRPr>
          </a:p>
          <a:p>
            <a:pPr lvl="0">
              <a:defRPr sz="1800"/>
            </a:pPr>
            <a:r>
              <a:rPr sz="2500">
                <a:latin typeface="Lucida Grande"/>
                <a:ea typeface="Lucida Grande"/>
                <a:cs typeface="Lucida Grande"/>
                <a:sym typeface="Lucida Grande"/>
              </a:rPr>
              <a:t>Nadab, </a:t>
            </a:r>
            <a:endParaRPr sz="2500">
              <a:latin typeface="Lucida Grande"/>
              <a:ea typeface="Lucida Grande"/>
              <a:cs typeface="Lucida Grande"/>
              <a:sym typeface="Lucida Grande"/>
            </a:endParaRPr>
          </a:p>
          <a:p>
            <a:pPr lvl="0">
              <a:defRPr sz="1800"/>
            </a:pPr>
            <a:r>
              <a:rPr sz="2500">
                <a:latin typeface="Lucida Grande"/>
                <a:ea typeface="Lucida Grande"/>
                <a:cs typeface="Lucida Grande"/>
                <a:sym typeface="Lucida Grande"/>
              </a:rPr>
              <a:t>Abihu &amp;</a:t>
            </a:r>
            <a:endParaRPr sz="2500">
              <a:latin typeface="Lucida Grande"/>
              <a:ea typeface="Lucida Grande"/>
              <a:cs typeface="Lucida Grande"/>
              <a:sym typeface="Lucida Grande"/>
            </a:endParaRPr>
          </a:p>
          <a:p>
            <a:pPr lvl="0">
              <a:defRPr sz="1800"/>
            </a:pPr>
            <a:r>
              <a:rPr sz="2500">
                <a:latin typeface="Lucida Grande"/>
                <a:ea typeface="Lucida Grande"/>
                <a:cs typeface="Lucida Grande"/>
                <a:sym typeface="Lucida Grande"/>
              </a:rPr>
              <a:t>70 elders</a:t>
            </a:r>
          </a:p>
        </p:txBody>
      </p:sp>
      <p:sp>
        <p:nvSpPr>
          <p:cNvPr id="62" name="Shape 62"/>
          <p:cNvSpPr/>
          <p:nvPr/>
        </p:nvSpPr>
        <p:spPr>
          <a:xfrm>
            <a:off x="3131798" y="6360667"/>
            <a:ext cx="941537" cy="46990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500">
                <a:latin typeface="Lucida Grande"/>
                <a:ea typeface="Lucida Grande"/>
                <a:cs typeface="Lucida Grande"/>
                <a:sym typeface="Lucida Grande"/>
              </a:defRPr>
            </a:lvl1pPr>
          </a:lstStyle>
          <a:p>
            <a:pPr lvl="0">
              <a:defRPr sz="1800"/>
            </a:pPr>
            <a:r>
              <a:rPr sz="2500"/>
              <a:t>Israel</a:t>
            </a:r>
          </a:p>
        </p:txBody>
      </p:sp>
      <p:sp>
        <p:nvSpPr>
          <p:cNvPr id="63" name="Shape 63"/>
          <p:cNvSpPr/>
          <p:nvPr/>
        </p:nvSpPr>
        <p:spPr>
          <a:xfrm>
            <a:off x="2206261" y="565234"/>
            <a:ext cx="2792612" cy="109220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b="1" sz="3300">
                <a:latin typeface="Lucida Grande"/>
                <a:ea typeface="Lucida Grande"/>
                <a:cs typeface="Lucida Grande"/>
                <a:sym typeface="Lucida Grande"/>
              </a:defRPr>
            </a:lvl1pPr>
          </a:lstStyle>
          <a:p>
            <a:pPr lvl="0">
              <a:defRPr b="0" sz="1800"/>
            </a:pPr>
            <a:r>
              <a:rPr b="1" sz="3300"/>
              <a:t>Mount Sinai</a:t>
            </a:r>
            <a:endParaRPr b="1" sz="3300"/>
          </a:p>
        </p:txBody>
      </p:sp>
      <p:sp>
        <p:nvSpPr>
          <p:cNvPr id="64" name="Shape 64"/>
          <p:cNvSpPr/>
          <p:nvPr/>
        </p:nvSpPr>
        <p:spPr>
          <a:xfrm>
            <a:off x="7886310" y="565234"/>
            <a:ext cx="3438247" cy="59690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b="1" sz="3300">
                <a:latin typeface="Lucida Grande"/>
                <a:ea typeface="Lucida Grande"/>
                <a:cs typeface="Lucida Grande"/>
                <a:sym typeface="Lucida Grande"/>
              </a:defRPr>
            </a:lvl1pPr>
          </a:lstStyle>
          <a:p>
            <a:pPr lvl="0">
              <a:defRPr b="0" sz="1800"/>
            </a:pPr>
            <a:r>
              <a:rPr b="1" sz="3300"/>
              <a:t>The Tabernacle</a:t>
            </a:r>
          </a:p>
        </p:txBody>
      </p:sp>
      <p:sp>
        <p:nvSpPr>
          <p:cNvPr id="65" name="Shape 65"/>
          <p:cNvSpPr/>
          <p:nvPr/>
        </p:nvSpPr>
        <p:spPr>
          <a:xfrm>
            <a:off x="8936763" y="3365632"/>
            <a:ext cx="1447799" cy="219869"/>
          </a:xfrm>
          <a:prstGeom prst="rect">
            <a:avLst/>
          </a:prstGeom>
          <a:gradFill>
            <a:gsLst>
              <a:gs pos="0">
                <a:srgbClr val="FF2600"/>
              </a:gs>
              <a:gs pos="100000">
                <a:srgbClr val="0433FF"/>
              </a:gs>
            </a:gsLst>
            <a:lin ang="5400000"/>
          </a:gradFill>
          <a:ln w="12700">
            <a:miter lim="400000"/>
          </a:ln>
        </p:spPr>
        <p:txBody>
          <a:bodyPr lIns="0" tIns="0" rIns="0" bIns="0" anchor="ctr"/>
          <a:lstStyle/>
          <a:p>
            <a:pPr lvl="0">
              <a:defRPr sz="2400">
                <a:solidFill>
                  <a:srgbClr val="FFFFFF"/>
                </a:solidFill>
              </a:defRPr>
            </a:pPr>
          </a:p>
        </p:txBody>
      </p:sp>
      <p:sp>
        <p:nvSpPr>
          <p:cNvPr id="66" name="Shape 66"/>
          <p:cNvSpPr/>
          <p:nvPr/>
        </p:nvSpPr>
        <p:spPr>
          <a:xfrm>
            <a:off x="2328529" y="3365632"/>
            <a:ext cx="2548075" cy="219869"/>
          </a:xfrm>
          <a:prstGeom prst="rect">
            <a:avLst/>
          </a:prstGeom>
          <a:solidFill>
            <a:srgbClr val="0433FF"/>
          </a:solidFill>
          <a:ln w="12700">
            <a:miter lim="400000"/>
          </a:ln>
        </p:spPr>
        <p:txBody>
          <a:bodyPr lIns="0" tIns="0" rIns="0" bIns="0" anchor="ctr"/>
          <a:lstStyle/>
          <a:p>
            <a:pPr lvl="0">
              <a:defRPr sz="2400">
                <a:solidFill>
                  <a:srgbClr val="FFFFFF"/>
                </a:solidFill>
              </a:defRPr>
            </a:pPr>
          </a:p>
        </p:txBody>
      </p:sp>
      <p:sp>
        <p:nvSpPr>
          <p:cNvPr id="67" name="Shape 67"/>
          <p:cNvSpPr/>
          <p:nvPr/>
        </p:nvSpPr>
        <p:spPr>
          <a:xfrm>
            <a:off x="9084482" y="2258483"/>
            <a:ext cx="1050368" cy="46990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500">
                <a:latin typeface="Lucida Grande"/>
                <a:ea typeface="Lucida Grande"/>
                <a:cs typeface="Lucida Grande"/>
                <a:sym typeface="Lucida Grande"/>
              </a:defRPr>
            </a:lvl1pPr>
          </a:lstStyle>
          <a:p>
            <a:pPr lvl="0">
              <a:defRPr sz="1800"/>
            </a:pPr>
            <a:r>
              <a:rPr sz="2500"/>
              <a:t>YHWH</a:t>
            </a:r>
          </a:p>
        </p:txBody>
      </p:sp>
      <p:sp>
        <p:nvSpPr>
          <p:cNvPr id="68" name="Shape 68"/>
          <p:cNvSpPr/>
          <p:nvPr/>
        </p:nvSpPr>
        <p:spPr>
          <a:xfrm>
            <a:off x="3094316" y="2292433"/>
            <a:ext cx="1050368" cy="46990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500">
                <a:latin typeface="Lucida Grande"/>
                <a:ea typeface="Lucida Grande"/>
                <a:cs typeface="Lucida Grande"/>
                <a:sym typeface="Lucida Grande"/>
              </a:defRPr>
            </a:lvl1pPr>
          </a:lstStyle>
          <a:p>
            <a:pPr lvl="0">
              <a:defRPr sz="1800"/>
            </a:pPr>
            <a:r>
              <a:rPr sz="2500"/>
              <a:t>YHWH</a:t>
            </a:r>
          </a:p>
        </p:txBody>
      </p:sp>
      <p:grpSp>
        <p:nvGrpSpPr>
          <p:cNvPr id="71" name="Group 71"/>
          <p:cNvGrpSpPr/>
          <p:nvPr/>
        </p:nvGrpSpPr>
        <p:grpSpPr>
          <a:xfrm>
            <a:off x="4826688" y="3716866"/>
            <a:ext cx="1781568" cy="838201"/>
            <a:chOff x="0" y="0"/>
            <a:chExt cx="1781567" cy="838200"/>
          </a:xfrm>
        </p:grpSpPr>
        <p:sp>
          <p:nvSpPr>
            <p:cNvPr id="69" name="Shape 69"/>
            <p:cNvSpPr/>
            <p:nvPr/>
          </p:nvSpPr>
          <p:spPr>
            <a:xfrm>
              <a:off x="773988" y="-1"/>
              <a:ext cx="1007580" cy="838201"/>
            </a:xfrm>
            <a:prstGeom prst="rect">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p>
              <a:pPr lvl="0">
                <a:defRPr sz="1800"/>
              </a:pPr>
              <a:r>
                <a:rPr sz="2500">
                  <a:latin typeface="Lucida Grande"/>
                  <a:ea typeface="Lucida Grande"/>
                  <a:cs typeface="Lucida Grande"/>
                  <a:sym typeface="Lucida Grande"/>
                </a:rPr>
                <a:t>eat &amp;</a:t>
              </a:r>
              <a:endParaRPr sz="2500">
                <a:latin typeface="Lucida Grande"/>
                <a:ea typeface="Lucida Grande"/>
                <a:cs typeface="Lucida Grande"/>
                <a:sym typeface="Lucida Grande"/>
              </a:endParaRPr>
            </a:p>
            <a:p>
              <a:pPr lvl="0">
                <a:defRPr sz="1800"/>
              </a:pPr>
              <a:r>
                <a:rPr sz="2500">
                  <a:latin typeface="Lucida Grande"/>
                  <a:ea typeface="Lucida Grande"/>
                  <a:cs typeface="Lucida Grande"/>
                  <a:sym typeface="Lucida Grande"/>
                </a:rPr>
                <a:t>drink</a:t>
              </a:r>
            </a:p>
          </p:txBody>
        </p:sp>
        <p:sp>
          <p:nvSpPr>
            <p:cNvPr id="70" name="Shape 70"/>
            <p:cNvSpPr/>
            <p:nvPr/>
          </p:nvSpPr>
          <p:spPr>
            <a:xfrm>
              <a:off x="0" y="419100"/>
              <a:ext cx="685112" cy="0"/>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lvl="0">
                <a:defRPr sz="2400"/>
              </a:pPr>
            </a:p>
          </p:txBody>
        </p:sp>
      </p:grpSp>
      <p:grpSp>
        <p:nvGrpSpPr>
          <p:cNvPr id="74" name="Group 74"/>
          <p:cNvGrpSpPr/>
          <p:nvPr/>
        </p:nvGrpSpPr>
        <p:grpSpPr>
          <a:xfrm>
            <a:off x="900002" y="3875616"/>
            <a:ext cx="1478443" cy="469901"/>
            <a:chOff x="0" y="0"/>
            <a:chExt cx="1478441" cy="469900"/>
          </a:xfrm>
        </p:grpSpPr>
        <p:sp>
          <p:nvSpPr>
            <p:cNvPr id="72" name="Shape 72"/>
            <p:cNvSpPr/>
            <p:nvPr/>
          </p:nvSpPr>
          <p:spPr>
            <a:xfrm>
              <a:off x="-1" y="-1"/>
              <a:ext cx="629929" cy="469901"/>
            </a:xfrm>
            <a:prstGeom prst="rect">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2500">
                  <a:latin typeface="Lucida Grande"/>
                  <a:ea typeface="Lucida Grande"/>
                  <a:cs typeface="Lucida Grande"/>
                  <a:sym typeface="Lucida Grande"/>
                </a:defRPr>
              </a:lvl1pPr>
            </a:lstStyle>
            <a:p>
              <a:pPr lvl="0">
                <a:defRPr sz="1800"/>
              </a:pPr>
              <a:r>
                <a:rPr sz="2500"/>
                <a:t>see</a:t>
              </a:r>
            </a:p>
          </p:txBody>
        </p:sp>
        <p:sp>
          <p:nvSpPr>
            <p:cNvPr id="73" name="Shape 73"/>
            <p:cNvSpPr/>
            <p:nvPr/>
          </p:nvSpPr>
          <p:spPr>
            <a:xfrm>
              <a:off x="793329" y="260350"/>
              <a:ext cx="685113" cy="0"/>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lvl="0">
                <a:defRPr sz="2400"/>
              </a:pPr>
            </a:p>
          </p:txBody>
        </p:sp>
      </p:grpSp>
      <p:grpSp>
        <p:nvGrpSpPr>
          <p:cNvPr id="77" name="Group 77"/>
          <p:cNvGrpSpPr/>
          <p:nvPr/>
        </p:nvGrpSpPr>
        <p:grpSpPr>
          <a:xfrm>
            <a:off x="10280908" y="3824732"/>
            <a:ext cx="1860742" cy="838201"/>
            <a:chOff x="0" y="0"/>
            <a:chExt cx="1860740" cy="838200"/>
          </a:xfrm>
        </p:grpSpPr>
        <p:sp>
          <p:nvSpPr>
            <p:cNvPr id="75" name="Shape 75"/>
            <p:cNvSpPr/>
            <p:nvPr/>
          </p:nvSpPr>
          <p:spPr>
            <a:xfrm>
              <a:off x="561552" y="-1"/>
              <a:ext cx="1299189" cy="838201"/>
            </a:xfrm>
            <a:prstGeom prst="rect">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p>
              <a:pPr lvl="0">
                <a:defRPr sz="1800"/>
              </a:pPr>
              <a:r>
                <a:rPr sz="2500">
                  <a:latin typeface="Lucida Grande"/>
                  <a:ea typeface="Lucida Grande"/>
                  <a:cs typeface="Lucida Grande"/>
                  <a:sym typeface="Lucida Grande"/>
                </a:rPr>
                <a:t>table &amp;</a:t>
              </a:r>
              <a:endParaRPr sz="2500">
                <a:latin typeface="Lucida Grande"/>
                <a:ea typeface="Lucida Grande"/>
                <a:cs typeface="Lucida Grande"/>
                <a:sym typeface="Lucida Grande"/>
              </a:endParaRPr>
            </a:p>
            <a:p>
              <a:pPr lvl="0">
                <a:defRPr sz="1800"/>
              </a:pPr>
              <a:r>
                <a:rPr sz="2500">
                  <a:latin typeface="Lucida Grande"/>
                  <a:ea typeface="Lucida Grande"/>
                  <a:cs typeface="Lucida Grande"/>
                  <a:sym typeface="Lucida Grande"/>
                </a:rPr>
                <a:t>bread</a:t>
              </a:r>
            </a:p>
          </p:txBody>
        </p:sp>
        <p:sp>
          <p:nvSpPr>
            <p:cNvPr id="76" name="Shape 76"/>
            <p:cNvSpPr/>
            <p:nvPr/>
          </p:nvSpPr>
          <p:spPr>
            <a:xfrm>
              <a:off x="0" y="419100"/>
              <a:ext cx="618481" cy="0"/>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lvl="0">
                <a:defRPr sz="2400"/>
              </a:pPr>
            </a:p>
          </p:txBody>
        </p:sp>
      </p:grpSp>
      <p:grpSp>
        <p:nvGrpSpPr>
          <p:cNvPr id="80" name="Group 80"/>
          <p:cNvGrpSpPr/>
          <p:nvPr/>
        </p:nvGrpSpPr>
        <p:grpSpPr>
          <a:xfrm>
            <a:off x="7420587" y="4008882"/>
            <a:ext cx="1602311" cy="469901"/>
            <a:chOff x="-123868" y="0"/>
            <a:chExt cx="1602310" cy="469900"/>
          </a:xfrm>
        </p:grpSpPr>
        <p:sp>
          <p:nvSpPr>
            <p:cNvPr id="78" name="Shape 78"/>
            <p:cNvSpPr/>
            <p:nvPr/>
          </p:nvSpPr>
          <p:spPr>
            <a:xfrm>
              <a:off x="-123869" y="-1"/>
              <a:ext cx="877665" cy="469901"/>
            </a:xfrm>
            <a:prstGeom prst="rect">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2500">
                  <a:latin typeface="Lucida Grande"/>
                  <a:ea typeface="Lucida Grande"/>
                  <a:cs typeface="Lucida Grande"/>
                  <a:sym typeface="Lucida Grande"/>
                </a:defRPr>
              </a:lvl1pPr>
            </a:lstStyle>
            <a:p>
              <a:pPr lvl="0">
                <a:defRPr sz="1800"/>
              </a:pPr>
              <a:r>
                <a:rPr sz="2500"/>
                <a:t>lamp</a:t>
              </a:r>
            </a:p>
          </p:txBody>
        </p:sp>
        <p:sp>
          <p:nvSpPr>
            <p:cNvPr id="79" name="Shape 79"/>
            <p:cNvSpPr/>
            <p:nvPr/>
          </p:nvSpPr>
          <p:spPr>
            <a:xfrm>
              <a:off x="793329" y="260350"/>
              <a:ext cx="685113" cy="0"/>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lvl="0">
                <a:defRPr sz="2400"/>
              </a:pPr>
            </a:p>
          </p:txBody>
        </p:sp>
      </p:grpSp>
      <p:pic>
        <p:nvPicPr>
          <p:cNvPr id="81" name="pasted-image.tif"/>
          <p:cNvPicPr/>
          <p:nvPr/>
        </p:nvPicPr>
        <p:blipFill>
          <a:blip r:embed="rId4">
            <a:extLst/>
          </a:blip>
          <a:stretch>
            <a:fillRect/>
          </a:stretch>
        </p:blipFill>
        <p:spPr>
          <a:xfrm>
            <a:off x="1684866" y="1473284"/>
            <a:ext cx="3854054" cy="2098676"/>
          </a:xfrm>
          <a:prstGeom prst="rect">
            <a:avLst/>
          </a:prstGeom>
          <a:ln w="12700">
            <a:miter lim="400000"/>
          </a:ln>
        </p:spPr>
      </p:pic>
      <p:pic>
        <p:nvPicPr>
          <p:cNvPr id="82" name="pasted-image.tif"/>
          <p:cNvPicPr/>
          <p:nvPr/>
        </p:nvPicPr>
        <p:blipFill>
          <a:blip r:embed="rId5">
            <a:extLst/>
          </a:blip>
          <a:stretch>
            <a:fillRect/>
          </a:stretch>
        </p:blipFill>
        <p:spPr>
          <a:xfrm>
            <a:off x="7730262" y="1531408"/>
            <a:ext cx="3860801" cy="2097485"/>
          </a:xfrm>
          <a:prstGeom prst="rect">
            <a:avLst/>
          </a:prstGeom>
          <a:ln w="12700">
            <a:miter lim="400000"/>
          </a:ln>
        </p:spPr>
      </p:pic>
      <p:sp>
        <p:nvSpPr>
          <p:cNvPr id="83" name="Shape 83"/>
          <p:cNvSpPr/>
          <p:nvPr/>
        </p:nvSpPr>
        <p:spPr>
          <a:xfrm>
            <a:off x="3122264" y="2403559"/>
            <a:ext cx="960606"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500">
                <a:latin typeface="Lucida Grande"/>
                <a:ea typeface="Lucida Grande"/>
                <a:cs typeface="Lucida Grande"/>
                <a:sym typeface="Lucida Grande"/>
              </a:defRPr>
            </a:lvl1pPr>
          </a:lstStyle>
          <a:p>
            <a:pPr lvl="0">
              <a:defRPr sz="1800"/>
            </a:pPr>
            <a:r>
              <a:rPr sz="2500"/>
              <a:t>cloud</a:t>
            </a:r>
          </a:p>
        </p:txBody>
      </p:sp>
      <p:sp>
        <p:nvSpPr>
          <p:cNvPr id="84" name="Shape 84"/>
          <p:cNvSpPr/>
          <p:nvPr/>
        </p:nvSpPr>
        <p:spPr>
          <a:xfrm>
            <a:off x="9093225" y="2472350"/>
            <a:ext cx="1278416"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500">
                <a:latin typeface="Lucida Grande"/>
                <a:ea typeface="Lucida Grande"/>
                <a:cs typeface="Lucida Grande"/>
                <a:sym typeface="Lucida Grande"/>
              </a:defRPr>
            </a:lvl1pPr>
          </a:lstStyle>
          <a:p>
            <a:pPr lvl="0">
              <a:defRPr sz="1800"/>
            </a:pPr>
            <a:r>
              <a:rPr sz="2500"/>
              <a:t>incense</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59"/>
                                        </p:tgtEl>
                                        <p:attrNameLst>
                                          <p:attrName>style.visibility</p:attrName>
                                        </p:attrNameLst>
                                      </p:cBhvr>
                                      <p:to>
                                        <p:strVal val="visible"/>
                                      </p:to>
                                    </p:set>
                                  </p:childTnLst>
                                </p:cTn>
                              </p:par>
                            </p:childTnLst>
                          </p:cTn>
                        </p:par>
                        <p:par>
                          <p:cTn id="7" fill="hold">
                            <p:stCondLst>
                              <p:cond delay="0"/>
                            </p:stCondLst>
                            <p:childTnLst>
                              <p:par>
                                <p:cTn id="8" nodeType="afterEffect" presetClass="entr" presetSubtype="0" presetID="1" grpId="2" fill="hold">
                                  <p:stCondLst>
                                    <p:cond delay="0"/>
                                  </p:stCondLst>
                                  <p:iterate type="el" backwards="0">
                                    <p:tmAbs val="0"/>
                                  </p:iterate>
                                  <p:childTnLst>
                                    <p:set>
                                      <p:cBhvr>
                                        <p:cTn id="9" fill="hold"/>
                                        <p:tgtEl>
                                          <p:spTgt spid="5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nodeType="clickEffect" presetClass="entr" presetSubtype="0" presetID="1" grpId="3" fill="hold">
                                  <p:stCondLst>
                                    <p:cond delay="0"/>
                                  </p:stCondLst>
                                  <p:iterate type="el" backwards="0">
                                    <p:tmAbs val="0"/>
                                  </p:iterate>
                                  <p:childTnLst>
                                    <p:set>
                                      <p:cBhvr>
                                        <p:cTn id="13" fill="hold"/>
                                        <p:tgtEl>
                                          <p:spTgt spid="53"/>
                                        </p:tgtEl>
                                        <p:attrNameLst>
                                          <p:attrName>style.visibility</p:attrName>
                                        </p:attrNameLst>
                                      </p:cBhvr>
                                      <p:to>
                                        <p:strVal val="visible"/>
                                      </p:to>
                                    </p:set>
                                  </p:childTnLst>
                                </p:cTn>
                              </p:par>
                            </p:childTnLst>
                          </p:cTn>
                        </p:par>
                        <p:par>
                          <p:cTn id="14" fill="hold">
                            <p:stCondLst>
                              <p:cond delay="0"/>
                            </p:stCondLst>
                            <p:childTnLst>
                              <p:par>
                                <p:cTn id="15" nodeType="afterEffect" presetClass="entr" presetSubtype="0" presetID="1" grpId="4" fill="hold">
                                  <p:stCondLst>
                                    <p:cond delay="0"/>
                                  </p:stCondLst>
                                  <p:iterate type="el" backwards="0">
                                    <p:tmAbs val="0"/>
                                  </p:iterate>
                                  <p:childTnLst>
                                    <p:set>
                                      <p:cBhvr>
                                        <p:cTn id="16" fill="hold"/>
                                        <p:tgtEl>
                                          <p:spTgt spid="6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nodeType="clickEffect" presetClass="entr" presetSubtype="0" presetID="1" grpId="5" fill="hold">
                                  <p:stCondLst>
                                    <p:cond delay="0"/>
                                  </p:stCondLst>
                                  <p:iterate type="el" backwards="0">
                                    <p:tmAbs val="0"/>
                                  </p:iterate>
                                  <p:childTnLst>
                                    <p:set>
                                      <p:cBhvr>
                                        <p:cTn id="20" fill="hold"/>
                                        <p:tgtEl>
                                          <p:spTgt spid="52"/>
                                        </p:tgtEl>
                                        <p:attrNameLst>
                                          <p:attrName>style.visibility</p:attrName>
                                        </p:attrNameLst>
                                      </p:cBhvr>
                                      <p:to>
                                        <p:strVal val="visible"/>
                                      </p:to>
                                    </p:set>
                                  </p:childTnLst>
                                </p:cTn>
                              </p:par>
                            </p:childTnLst>
                          </p:cTn>
                        </p:par>
                        <p:par>
                          <p:cTn id="21" fill="hold">
                            <p:stCondLst>
                              <p:cond delay="0"/>
                            </p:stCondLst>
                            <p:childTnLst>
                              <p:par>
                                <p:cTn id="22" nodeType="afterEffect" presetClass="entr" presetSubtype="0" presetID="1" grpId="6" fill="hold">
                                  <p:stCondLst>
                                    <p:cond delay="0"/>
                                  </p:stCondLst>
                                  <p:iterate type="el" backwards="0">
                                    <p:tmAbs val="0"/>
                                  </p:iterate>
                                  <p:childTnLst>
                                    <p:set>
                                      <p:cBhvr>
                                        <p:cTn id="23" fill="hold"/>
                                        <p:tgtEl>
                                          <p:spTgt spid="6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nodeType="clickEffect" presetClass="entr" presetSubtype="0" presetID="1" grpId="7" fill="hold">
                                  <p:stCondLst>
                                    <p:cond delay="0"/>
                                  </p:stCondLst>
                                  <p:iterate type="el" backwards="0">
                                    <p:tmAbs val="0"/>
                                  </p:iterate>
                                  <p:childTnLst>
                                    <p:set>
                                      <p:cBhvr>
                                        <p:cTn id="27" fill="hold"/>
                                        <p:tgtEl>
                                          <p:spTgt spid="67"/>
                                        </p:tgtEl>
                                        <p:attrNameLst>
                                          <p:attrName>style.visibility</p:attrName>
                                        </p:attrNameLst>
                                      </p:cBhvr>
                                      <p:to>
                                        <p:strVal val="visible"/>
                                      </p:to>
                                    </p:set>
                                  </p:childTnLst>
                                </p:cTn>
                              </p:par>
                            </p:childTnLst>
                          </p:cTn>
                        </p:par>
                        <p:par>
                          <p:cTn id="28" fill="hold">
                            <p:stCondLst>
                              <p:cond delay="0"/>
                            </p:stCondLst>
                            <p:childTnLst>
                              <p:par>
                                <p:cTn id="29" nodeType="afterEffect" presetClass="entr" presetSubtype="0" presetID="1" grpId="8" fill="hold">
                                  <p:stCondLst>
                                    <p:cond delay="0"/>
                                  </p:stCondLst>
                                  <p:iterate type="el" backwards="0">
                                    <p:tmAbs val="0"/>
                                  </p:iterate>
                                  <p:childTnLst>
                                    <p:set>
                                      <p:cBhvr>
                                        <p:cTn id="30" fill="hold"/>
                                        <p:tgtEl>
                                          <p:spTgt spid="6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nodeType="clickEffect" presetClass="entr" presetSubtype="0" presetID="1" grpId="9" fill="hold">
                                  <p:stCondLst>
                                    <p:cond delay="0"/>
                                  </p:stCondLst>
                                  <p:iterate type="el" backwards="0">
                                    <p:tmAbs val="0"/>
                                  </p:iterate>
                                  <p:childTnLst>
                                    <p:set>
                                      <p:cBhvr>
                                        <p:cTn id="34" fill="hold"/>
                                        <p:tgtEl>
                                          <p:spTgt spid="65"/>
                                        </p:tgtEl>
                                        <p:attrNameLst>
                                          <p:attrName>style.visibility</p:attrName>
                                        </p:attrNameLst>
                                      </p:cBhvr>
                                      <p:to>
                                        <p:strVal val="visible"/>
                                      </p:to>
                                    </p:set>
                                  </p:childTnLst>
                                </p:cTn>
                              </p:par>
                            </p:childTnLst>
                          </p:cTn>
                        </p:par>
                        <p:par>
                          <p:cTn id="35" fill="hold">
                            <p:stCondLst>
                              <p:cond delay="0"/>
                            </p:stCondLst>
                            <p:childTnLst>
                              <p:par>
                                <p:cTn id="36" nodeType="afterEffect" presetClass="entr" presetSubtype="0" presetID="1" grpId="10" fill="hold">
                                  <p:stCondLst>
                                    <p:cond delay="0"/>
                                  </p:stCondLst>
                                  <p:iterate type="el" backwards="0">
                                    <p:tmAbs val="0"/>
                                  </p:iterate>
                                  <p:childTnLst>
                                    <p:set>
                                      <p:cBhvr>
                                        <p:cTn id="37" fill="hold"/>
                                        <p:tgtEl>
                                          <p:spTgt spid="66"/>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nodeType="clickEffect" presetClass="entr" presetSubtype="0" presetID="1" grpId="11" fill="hold">
                                  <p:stCondLst>
                                    <p:cond delay="0"/>
                                  </p:stCondLst>
                                  <p:iterate type="el" backwards="0">
                                    <p:tmAbs val="0"/>
                                  </p:iterate>
                                  <p:childTnLst>
                                    <p:set>
                                      <p:cBhvr>
                                        <p:cTn id="41" fill="hold"/>
                                        <p:tgtEl>
                                          <p:spTgt spid="74"/>
                                        </p:tgtEl>
                                        <p:attrNameLst>
                                          <p:attrName>style.visibility</p:attrName>
                                        </p:attrNameLst>
                                      </p:cBhvr>
                                      <p:to>
                                        <p:strVal val="visible"/>
                                      </p:to>
                                    </p:set>
                                  </p:childTnLst>
                                </p:cTn>
                              </p:par>
                            </p:childTnLst>
                          </p:cTn>
                        </p:par>
                        <p:par>
                          <p:cTn id="42" fill="hold">
                            <p:stCondLst>
                              <p:cond delay="0"/>
                            </p:stCondLst>
                            <p:childTnLst>
                              <p:par>
                                <p:cTn id="43" nodeType="afterEffect" presetClass="entr" presetSubtype="0" presetID="1" grpId="12" fill="hold">
                                  <p:stCondLst>
                                    <p:cond delay="0"/>
                                  </p:stCondLst>
                                  <p:iterate type="el" backwards="0">
                                    <p:tmAbs val="0"/>
                                  </p:iterate>
                                  <p:childTnLst>
                                    <p:set>
                                      <p:cBhvr>
                                        <p:cTn id="44" fill="hold"/>
                                        <p:tgtEl>
                                          <p:spTgt spid="8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nodeType="clickEffect" presetClass="entr" presetSubtype="0" presetID="1" grpId="13" fill="hold">
                                  <p:stCondLst>
                                    <p:cond delay="0"/>
                                  </p:stCondLst>
                                  <p:iterate type="el" backwards="0">
                                    <p:tmAbs val="0"/>
                                  </p:iterate>
                                  <p:childTnLst>
                                    <p:set>
                                      <p:cBhvr>
                                        <p:cTn id="48" fill="hold"/>
                                        <p:tgtEl>
                                          <p:spTgt spid="71"/>
                                        </p:tgtEl>
                                        <p:attrNameLst>
                                          <p:attrName>style.visibility</p:attrName>
                                        </p:attrNameLst>
                                      </p:cBhvr>
                                      <p:to>
                                        <p:strVal val="visible"/>
                                      </p:to>
                                    </p:set>
                                  </p:childTnLst>
                                </p:cTn>
                              </p:par>
                            </p:childTnLst>
                          </p:cTn>
                        </p:par>
                        <p:par>
                          <p:cTn id="49" fill="hold">
                            <p:stCondLst>
                              <p:cond delay="0"/>
                            </p:stCondLst>
                            <p:childTnLst>
                              <p:par>
                                <p:cTn id="50" nodeType="afterEffect" presetClass="entr" presetSubtype="0" presetID="1" grpId="14" fill="hold">
                                  <p:stCondLst>
                                    <p:cond delay="0"/>
                                  </p:stCondLst>
                                  <p:iterate type="el" backwards="0">
                                    <p:tmAbs val="0"/>
                                  </p:iterate>
                                  <p:childTnLst>
                                    <p:set>
                                      <p:cBhvr>
                                        <p:cTn id="51" fill="hold"/>
                                        <p:tgtEl>
                                          <p:spTgt spid="77"/>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nodeType="clickEffect" presetClass="entr" presetSubtype="0" presetID="1" grpId="15" fill="hold">
                                  <p:stCondLst>
                                    <p:cond delay="0"/>
                                  </p:stCondLst>
                                  <p:iterate type="el" backwards="0">
                                    <p:tmAbs val="0"/>
                                  </p:iterate>
                                  <p:childTnLst>
                                    <p:set>
                                      <p:cBhvr>
                                        <p:cTn id="55" fill="hold"/>
                                        <p:tgtEl>
                                          <p:spTgt spid="60"/>
                                        </p:tgtEl>
                                        <p:attrNameLst>
                                          <p:attrName>style.visibility</p:attrName>
                                        </p:attrNameLst>
                                      </p:cBhvr>
                                      <p:to>
                                        <p:strVal val="visible"/>
                                      </p:to>
                                    </p:set>
                                  </p:childTnLst>
                                </p:cTn>
                              </p:par>
                            </p:childTnLst>
                          </p:cTn>
                        </p:par>
                        <p:par>
                          <p:cTn id="56" fill="hold">
                            <p:stCondLst>
                              <p:cond delay="0"/>
                            </p:stCondLst>
                            <p:childTnLst>
                              <p:par>
                                <p:cTn id="57" nodeType="afterEffect" presetClass="entr" presetSubtype="0" presetID="1" grpId="16" fill="hold">
                                  <p:stCondLst>
                                    <p:cond delay="0"/>
                                  </p:stCondLst>
                                  <p:iterate type="el" backwards="0">
                                    <p:tmAbs val="0"/>
                                  </p:iterate>
                                  <p:childTnLst>
                                    <p:set>
                                      <p:cBhvr>
                                        <p:cTn id="58" fill="hold"/>
                                        <p:tgtEl>
                                          <p:spTgt spid="5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nodeType="clickEffect" presetClass="entr" presetSubtype="0" presetID="1" grpId="17" fill="hold">
                                  <p:stCondLst>
                                    <p:cond delay="0"/>
                                  </p:stCondLst>
                                  <p:iterate type="el" backwards="0">
                                    <p:tmAbs val="0"/>
                                  </p:iterate>
                                  <p:childTnLst>
                                    <p:set>
                                      <p:cBhvr>
                                        <p:cTn id="62" fill="hold"/>
                                        <p:tgtEl>
                                          <p:spTgt spid="83"/>
                                        </p:tgtEl>
                                        <p:attrNameLst>
                                          <p:attrName>style.visibility</p:attrName>
                                        </p:attrNameLst>
                                      </p:cBhvr>
                                      <p:to>
                                        <p:strVal val="visible"/>
                                      </p:to>
                                    </p:set>
                                  </p:childTnLst>
                                </p:cTn>
                              </p:par>
                            </p:childTnLst>
                          </p:cTn>
                        </p:par>
                        <p:par>
                          <p:cTn id="63" fill="hold">
                            <p:stCondLst>
                              <p:cond delay="0"/>
                            </p:stCondLst>
                            <p:childTnLst>
                              <p:par>
                                <p:cTn id="64" nodeType="afterEffect" presetClass="entr" presetSubtype="0" presetID="1" grpId="18" fill="hold">
                                  <p:stCondLst>
                                    <p:cond delay="0"/>
                                  </p:stCondLst>
                                  <p:iterate type="el" backwards="0">
                                    <p:tmAbs val="0"/>
                                  </p:iterate>
                                  <p:childTnLst>
                                    <p:set>
                                      <p:cBhvr>
                                        <p:cTn id="65" fill="hold"/>
                                        <p:tgtEl>
                                          <p:spTgt spid="84"/>
                                        </p:tgtEl>
                                        <p:attrNameLst>
                                          <p:attrName>style.visibility</p:attrName>
                                        </p:attrNameLst>
                                      </p:cBhvr>
                                      <p:to>
                                        <p:strVal val="visible"/>
                                      </p:to>
                                    </p:set>
                                  </p:childTnLst>
                                </p:cTn>
                              </p:par>
                            </p:childTnLst>
                          </p:cTn>
                        </p:par>
                        <p:par>
                          <p:cTn id="66" fill="hold">
                            <p:stCondLst>
                              <p:cond delay="0"/>
                            </p:stCondLst>
                            <p:childTnLst>
                              <p:par>
                                <p:cTn id="67" nodeType="afterEffect" presetClass="entr" presetSubtype="0" presetID="1" grpId="19" fill="hold">
                                  <p:stCondLst>
                                    <p:cond delay="0"/>
                                  </p:stCondLst>
                                  <p:iterate type="el" backwards="0">
                                    <p:tmAbs val="0"/>
                                  </p:iterate>
                                  <p:childTnLst>
                                    <p:set>
                                      <p:cBhvr>
                                        <p:cTn id="68" fill="hold"/>
                                        <p:tgtEl>
                                          <p:spTgt spid="81"/>
                                        </p:tgtEl>
                                        <p:attrNameLst>
                                          <p:attrName>style.visibility</p:attrName>
                                        </p:attrNameLst>
                                      </p:cBhvr>
                                      <p:to>
                                        <p:strVal val="visible"/>
                                      </p:to>
                                    </p:set>
                                  </p:childTnLst>
                                </p:cTn>
                              </p:par>
                            </p:childTnLst>
                          </p:cTn>
                        </p:par>
                        <p:par>
                          <p:cTn id="69" fill="hold">
                            <p:stCondLst>
                              <p:cond delay="0"/>
                            </p:stCondLst>
                            <p:childTnLst>
                              <p:par>
                                <p:cTn id="70" nodeType="afterEffect" presetClass="entr" presetSubtype="0" presetID="1" grpId="20" fill="hold">
                                  <p:stCondLst>
                                    <p:cond delay="0"/>
                                  </p:stCondLst>
                                  <p:iterate type="el" backwards="0">
                                    <p:tmAbs val="0"/>
                                  </p:iterate>
                                  <p:childTnLst>
                                    <p:set>
                                      <p:cBhvr>
                                        <p:cTn id="71" fill="hold"/>
                                        <p:tgtEl>
                                          <p:spTgt spid="8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7" grpId="14"/>
      <p:bldP build="whole" bldLvl="1" animBg="1" rev="0" advAuto="0" spid="56" grpId="2"/>
      <p:bldP build="whole" bldLvl="1" animBg="1" rev="0" advAuto="0" spid="52" grpId="5"/>
      <p:bldP build="whole" bldLvl="1" animBg="1" rev="0" advAuto="0" spid="83" grpId="17"/>
      <p:bldP build="whole" bldLvl="1" animBg="1" rev="0" advAuto="0" spid="53" grpId="3"/>
      <p:bldP build="whole" bldLvl="1" animBg="1" rev="0" advAuto="0" spid="65" grpId="9"/>
      <p:bldP build="whole" bldLvl="1" animBg="1" rev="0" advAuto="0" spid="71" grpId="13"/>
      <p:bldP build="whole" bldLvl="1" animBg="1" rev="0" advAuto="0" spid="51" grpId="16"/>
      <p:bldP build="whole" bldLvl="1" animBg="1" rev="0" advAuto="0" spid="84" grpId="18"/>
      <p:bldP build="whole" bldLvl="1" animBg="1" rev="0" advAuto="0" spid="80" grpId="12"/>
      <p:bldP build="whole" bldLvl="1" animBg="1" rev="0" advAuto="0" spid="66" grpId="10"/>
      <p:bldP build="whole" bldLvl="1" animBg="1" rev="0" advAuto="0" spid="62" grpId="4"/>
      <p:bldP build="whole" bldLvl="1" animBg="1" rev="0" advAuto="0" spid="81" grpId="19"/>
      <p:bldP build="whole" bldLvl="1" animBg="1" rev="0" advAuto="0" spid="67" grpId="7"/>
      <p:bldP build="whole" bldLvl="1" animBg="1" rev="0" advAuto="0" spid="82" grpId="20"/>
      <p:bldP build="whole" bldLvl="1" animBg="1" rev="0" advAuto="0" spid="61" grpId="6"/>
      <p:bldP build="whole" bldLvl="1" animBg="1" rev="0" advAuto="0" spid="59" grpId="1"/>
      <p:bldP build="whole" bldLvl="1" animBg="1" rev="0" advAuto="0" spid="74" grpId="11"/>
      <p:bldP build="whole" bldLvl="1" animBg="1" rev="0" advAuto="0" spid="60" grpId="15"/>
      <p:bldP build="whole" bldLvl="1" animBg="1" rev="0" advAuto="0" spid="68" grpId="8"/>
    </p:bldLst>
  </p:timing>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000000"/>
        </a:solidFill>
      </p:bgPr>
    </p:bg>
    <p:spTree>
      <p:nvGrpSpPr>
        <p:cNvPr id="1" name=""/>
        <p:cNvGrpSpPr/>
        <p:nvPr/>
      </p:nvGrpSpPr>
      <p:grpSpPr>
        <a:xfrm>
          <a:off x="0" y="0"/>
          <a:ext cx="0" cy="0"/>
          <a:chOff x="0" y="0"/>
          <a:chExt cx="0" cy="0"/>
        </a:xfrm>
      </p:grpSpPr>
      <p:pic>
        <p:nvPicPr>
          <p:cNvPr id="86" name="pasted-image.tif"/>
          <p:cNvPicPr/>
          <p:nvPr/>
        </p:nvPicPr>
        <p:blipFill>
          <a:blip r:embed="rId2">
            <a:extLst/>
          </a:blip>
          <a:srcRect l="0" t="14715" r="0" b="0"/>
          <a:stretch>
            <a:fillRect/>
          </a:stretch>
        </p:blipFill>
        <p:spPr>
          <a:xfrm>
            <a:off x="770334" y="1580157"/>
            <a:ext cx="11464132" cy="6593474"/>
          </a:xfrm>
          <a:prstGeom prst="rect">
            <a:avLst/>
          </a:prstGeom>
          <a:ln w="12700">
            <a:miter lim="400000"/>
          </a:ln>
        </p:spPr>
      </p:pic>
    </p:spTree>
  </p:cSld>
  <p:clrMapOvr>
    <a:masterClrMapping/>
  </p:clrMapOvr>
  <p:transitio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96" name="Group 96"/>
          <p:cNvGrpSpPr/>
          <p:nvPr/>
        </p:nvGrpSpPr>
        <p:grpSpPr>
          <a:xfrm>
            <a:off x="0" y="475512"/>
            <a:ext cx="13004801" cy="8424222"/>
            <a:chOff x="0" y="0"/>
            <a:chExt cx="13004800" cy="8424220"/>
          </a:xfrm>
        </p:grpSpPr>
        <p:grpSp>
          <p:nvGrpSpPr>
            <p:cNvPr id="92" name="Group 92"/>
            <p:cNvGrpSpPr/>
            <p:nvPr/>
          </p:nvGrpSpPr>
          <p:grpSpPr>
            <a:xfrm>
              <a:off x="0" y="0"/>
              <a:ext cx="13004800" cy="8424221"/>
              <a:chOff x="0" y="0"/>
              <a:chExt cx="13004800" cy="8424220"/>
            </a:xfrm>
          </p:grpSpPr>
          <p:pic>
            <p:nvPicPr>
              <p:cNvPr id="88" name="pasted-image.tif"/>
              <p:cNvPicPr/>
              <p:nvPr/>
            </p:nvPicPr>
            <p:blipFill>
              <a:blip r:embed="rId2">
                <a:extLst/>
              </a:blip>
              <a:stretch>
                <a:fillRect/>
              </a:stretch>
            </p:blipFill>
            <p:spPr>
              <a:xfrm>
                <a:off x="0" y="0"/>
                <a:ext cx="13004800" cy="8424221"/>
              </a:xfrm>
              <a:prstGeom prst="rect">
                <a:avLst/>
              </a:prstGeom>
              <a:ln w="12700" cap="flat">
                <a:noFill/>
                <a:miter lim="400000"/>
              </a:ln>
              <a:effectLst/>
            </p:spPr>
          </p:pic>
          <p:sp>
            <p:nvSpPr>
              <p:cNvPr id="89" name="Shape 89"/>
              <p:cNvSpPr/>
              <p:nvPr/>
            </p:nvSpPr>
            <p:spPr>
              <a:xfrm>
                <a:off x="7760311" y="3315437"/>
                <a:ext cx="1462519" cy="342901"/>
              </a:xfrm>
              <a:prstGeom prst="rect">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b="1" sz="1600">
                    <a:latin typeface="Helvetica"/>
                    <a:ea typeface="Helvetica"/>
                    <a:cs typeface="Helvetica"/>
                    <a:sym typeface="Helvetica"/>
                  </a:defRPr>
                </a:lvl1pPr>
              </a:lstStyle>
              <a:p>
                <a:pPr lvl="0">
                  <a:defRPr b="0" sz="1800"/>
                </a:pPr>
                <a:r>
                  <a:rPr b="1" sz="1600"/>
                  <a:t>Basin</a:t>
                </a:r>
              </a:p>
            </p:txBody>
          </p:sp>
          <p:sp>
            <p:nvSpPr>
              <p:cNvPr id="90" name="Shape 90"/>
              <p:cNvSpPr/>
              <p:nvPr/>
            </p:nvSpPr>
            <p:spPr>
              <a:xfrm>
                <a:off x="3518511" y="5897770"/>
                <a:ext cx="1462519" cy="342901"/>
              </a:xfrm>
              <a:prstGeom prst="rect">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b="1" sz="1600">
                    <a:latin typeface="Helvetica"/>
                    <a:ea typeface="Helvetica"/>
                    <a:cs typeface="Helvetica"/>
                    <a:sym typeface="Helvetica"/>
                  </a:defRPr>
                </a:lvl1pPr>
              </a:lstStyle>
              <a:p>
                <a:pPr lvl="0">
                  <a:defRPr b="0" sz="1800"/>
                </a:pPr>
                <a:r>
                  <a:rPr b="1" sz="1600"/>
                  <a:t> </a:t>
                </a:r>
              </a:p>
            </p:txBody>
          </p:sp>
          <p:sp>
            <p:nvSpPr>
              <p:cNvPr id="91" name="Shape 91"/>
              <p:cNvSpPr/>
              <p:nvPr/>
            </p:nvSpPr>
            <p:spPr>
              <a:xfrm>
                <a:off x="5771141" y="3315437"/>
                <a:ext cx="2045197" cy="342901"/>
              </a:xfrm>
              <a:prstGeom prst="rect">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b="1" sz="1600">
                    <a:latin typeface="Helvetica"/>
                    <a:ea typeface="Helvetica"/>
                    <a:cs typeface="Helvetica"/>
                    <a:sym typeface="Helvetica"/>
                  </a:defRPr>
                </a:lvl1pPr>
              </a:lstStyle>
              <a:p>
                <a:pPr lvl="0">
                  <a:defRPr b="0" sz="1800"/>
                </a:pPr>
                <a:r>
                  <a:rPr b="1" sz="1600"/>
                  <a:t>Table with bread</a:t>
                </a:r>
              </a:p>
            </p:txBody>
          </p:sp>
        </p:grpSp>
        <p:sp>
          <p:nvSpPr>
            <p:cNvPr id="93" name="Shape 93"/>
            <p:cNvSpPr/>
            <p:nvPr/>
          </p:nvSpPr>
          <p:spPr>
            <a:xfrm rot="16200000">
              <a:off x="3308579" y="4771802"/>
              <a:ext cx="1600265" cy="190369"/>
            </a:xfrm>
            <a:prstGeom prst="rect">
              <a:avLst/>
            </a:prstGeom>
            <a:gradFill flip="none" rotWithShape="1">
              <a:gsLst>
                <a:gs pos="0">
                  <a:srgbClr val="FF2600"/>
                </a:gs>
                <a:gs pos="100000">
                  <a:srgbClr val="0433FF"/>
                </a:gs>
              </a:gsLst>
              <a:lin ang="5400000" scaled="0"/>
            </a:gradFill>
            <a:ln w="12700" cap="flat">
              <a:noFill/>
              <a:miter lim="400000"/>
            </a:ln>
            <a:effectLst/>
          </p:spPr>
          <p:txBody>
            <a:bodyPr wrap="square" lIns="0" tIns="0" rIns="0" bIns="0" numCol="1" anchor="ctr">
              <a:noAutofit/>
            </a:bodyPr>
            <a:lstStyle/>
            <a:p>
              <a:pPr lvl="0">
                <a:defRPr sz="2400">
                  <a:solidFill>
                    <a:srgbClr val="FFFFFF"/>
                  </a:solidFill>
                </a:defRPr>
              </a:pPr>
            </a:p>
          </p:txBody>
        </p:sp>
        <p:sp>
          <p:nvSpPr>
            <p:cNvPr id="94" name="Shape 94"/>
            <p:cNvSpPr/>
            <p:nvPr/>
          </p:nvSpPr>
          <p:spPr>
            <a:xfrm rot="16200000">
              <a:off x="6792612" y="4771802"/>
              <a:ext cx="1600266" cy="190369"/>
            </a:xfrm>
            <a:prstGeom prst="rect">
              <a:avLst/>
            </a:prstGeom>
            <a:gradFill flip="none" rotWithShape="1">
              <a:gsLst>
                <a:gs pos="0">
                  <a:srgbClr val="FF2600"/>
                </a:gs>
                <a:gs pos="100000">
                  <a:srgbClr val="0433FF"/>
                </a:gs>
              </a:gsLst>
              <a:lin ang="5400000" scaled="0"/>
            </a:gradFill>
            <a:ln w="12700" cap="flat">
              <a:noFill/>
              <a:miter lim="400000"/>
            </a:ln>
            <a:effectLst/>
          </p:spPr>
          <p:txBody>
            <a:bodyPr wrap="square" lIns="0" tIns="0" rIns="0" bIns="0" numCol="1" anchor="ctr">
              <a:noAutofit/>
            </a:bodyPr>
            <a:lstStyle/>
            <a:p>
              <a:pPr lvl="0">
                <a:defRPr sz="2400">
                  <a:solidFill>
                    <a:srgbClr val="FFFFFF"/>
                  </a:solidFill>
                </a:defRPr>
              </a:pPr>
            </a:p>
          </p:txBody>
        </p:sp>
        <p:sp>
          <p:nvSpPr>
            <p:cNvPr id="95" name="Shape 95"/>
            <p:cNvSpPr/>
            <p:nvPr/>
          </p:nvSpPr>
          <p:spPr>
            <a:xfrm>
              <a:off x="5072056" y="4697686"/>
              <a:ext cx="1557344" cy="338602"/>
            </a:xfrm>
            <a:prstGeom prst="rect">
              <a:avLst/>
            </a:prstGeom>
            <a:solidFill>
              <a:srgbClr val="FFFFFF"/>
            </a:solidFill>
            <a:ln w="12700" cap="flat">
              <a:noFill/>
              <a:miter lim="400000"/>
            </a:ln>
            <a:effectLst/>
          </p:spPr>
          <p:txBody>
            <a:bodyPr wrap="square" lIns="0" tIns="0" rIns="0" bIns="0" numCol="1" anchor="ctr">
              <a:noAutofit/>
            </a:bodyPr>
            <a:lstStyle/>
            <a:p>
              <a:pPr lvl="0">
                <a:defRPr sz="2400">
                  <a:solidFill>
                    <a:srgbClr val="FFFFFF"/>
                  </a:solidFill>
                </a:defRPr>
              </a:pPr>
            </a:p>
          </p:txBody>
        </p:sp>
      </p:grpSp>
      <p:sp>
        <p:nvSpPr>
          <p:cNvPr id="97" name="Shape 97"/>
          <p:cNvSpPr/>
          <p:nvPr/>
        </p:nvSpPr>
        <p:spPr>
          <a:xfrm>
            <a:off x="10846127" y="5342499"/>
            <a:ext cx="2021528" cy="1"/>
          </a:xfrm>
          <a:prstGeom prst="line">
            <a:avLst/>
          </a:prstGeom>
          <a:ln w="63500">
            <a:solidFill>
              <a:srgbClr val="FF2600"/>
            </a:solidFill>
            <a:prstDash val="sysDot"/>
            <a:miter lim="400000"/>
            <a:headEnd type="triangle"/>
          </a:ln>
        </p:spPr>
        <p:txBody>
          <a:bodyPr lIns="0" tIns="0" rIns="0" bIns="0" anchor="ctr"/>
          <a:lstStyle/>
          <a:p>
            <a:pPr lvl="0">
              <a:defRPr sz="2400"/>
            </a:pPr>
          </a:p>
        </p:txBody>
      </p:sp>
      <p:sp>
        <p:nvSpPr>
          <p:cNvPr id="98" name="Shape 98"/>
          <p:cNvSpPr/>
          <p:nvPr/>
        </p:nvSpPr>
        <p:spPr>
          <a:xfrm>
            <a:off x="7982035" y="5342499"/>
            <a:ext cx="2895953" cy="1"/>
          </a:xfrm>
          <a:prstGeom prst="line">
            <a:avLst/>
          </a:prstGeom>
          <a:ln w="63500">
            <a:solidFill>
              <a:srgbClr val="FF2600"/>
            </a:solidFill>
            <a:prstDash val="sysDot"/>
            <a:miter lim="400000"/>
            <a:headEnd type="triangle"/>
          </a:ln>
        </p:spPr>
        <p:txBody>
          <a:bodyPr lIns="0" tIns="0" rIns="0" bIns="0" anchor="ctr"/>
          <a:lstStyle/>
          <a:p>
            <a:pPr lvl="0">
              <a:defRPr sz="2400"/>
            </a:pPr>
          </a:p>
        </p:txBody>
      </p:sp>
      <p:sp>
        <p:nvSpPr>
          <p:cNvPr id="99" name="Shape 99"/>
          <p:cNvSpPr/>
          <p:nvPr/>
        </p:nvSpPr>
        <p:spPr>
          <a:xfrm>
            <a:off x="6077035" y="5342499"/>
            <a:ext cx="2895953" cy="1"/>
          </a:xfrm>
          <a:prstGeom prst="line">
            <a:avLst/>
          </a:prstGeom>
          <a:ln w="63500">
            <a:solidFill>
              <a:srgbClr val="FF2600"/>
            </a:solidFill>
            <a:prstDash val="sysDot"/>
            <a:miter lim="400000"/>
            <a:headEnd type="triangle"/>
          </a:ln>
        </p:spPr>
        <p:txBody>
          <a:bodyPr lIns="0" tIns="0" rIns="0" bIns="0" anchor="ctr"/>
          <a:lstStyle/>
          <a:p>
            <a:pPr lvl="0">
              <a:defRPr sz="2400"/>
            </a:pPr>
          </a:p>
        </p:txBody>
      </p:sp>
      <p:sp>
        <p:nvSpPr>
          <p:cNvPr id="100" name="Shape 100"/>
          <p:cNvSpPr/>
          <p:nvPr/>
        </p:nvSpPr>
        <p:spPr>
          <a:xfrm>
            <a:off x="3547859" y="5342499"/>
            <a:ext cx="2571863" cy="1"/>
          </a:xfrm>
          <a:prstGeom prst="line">
            <a:avLst/>
          </a:prstGeom>
          <a:ln w="63500">
            <a:solidFill>
              <a:srgbClr val="FF2600"/>
            </a:solidFill>
            <a:prstDash val="sysDot"/>
            <a:miter lim="400000"/>
            <a:headEnd type="triangle"/>
          </a:ln>
        </p:spPr>
        <p:txBody>
          <a:bodyPr lIns="0" tIns="0" rIns="0" bIns="0" anchor="ctr"/>
          <a:lstStyle/>
          <a:p>
            <a:pPr lvl="0">
              <a:defRPr sz="2400"/>
            </a:pP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2" presetID="22" grpId="1" fill="hold">
                                  <p:stCondLst>
                                    <p:cond delay="0"/>
                                  </p:stCondLst>
                                  <p:iterate type="el" backwards="0">
                                    <p:tmAbs val="0"/>
                                  </p:iterate>
                                  <p:childTnLst>
                                    <p:set>
                                      <p:cBhvr>
                                        <p:cTn id="6" fill="hold"/>
                                        <p:tgtEl>
                                          <p:spTgt spid="97"/>
                                        </p:tgtEl>
                                        <p:attrNameLst>
                                          <p:attrName>style.visibility</p:attrName>
                                        </p:attrNameLst>
                                      </p:cBhvr>
                                      <p:to>
                                        <p:strVal val="visible"/>
                                      </p:to>
                                    </p:set>
                                    <p:animEffect filter="wipe(right)" transition="in">
                                      <p:cBhvr>
                                        <p:cTn id="7" dur="5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2" presetID="22" grpId="2" fill="hold">
                                  <p:stCondLst>
                                    <p:cond delay="0"/>
                                  </p:stCondLst>
                                  <p:iterate type="el" backwards="0">
                                    <p:tmAbs val="0"/>
                                  </p:iterate>
                                  <p:childTnLst>
                                    <p:set>
                                      <p:cBhvr>
                                        <p:cTn id="11" fill="hold"/>
                                        <p:tgtEl>
                                          <p:spTgt spid="98"/>
                                        </p:tgtEl>
                                        <p:attrNameLst>
                                          <p:attrName>style.visibility</p:attrName>
                                        </p:attrNameLst>
                                      </p:cBhvr>
                                      <p:to>
                                        <p:strVal val="visible"/>
                                      </p:to>
                                    </p:set>
                                    <p:animEffect filter="wipe(right)" transition="in">
                                      <p:cBhvr>
                                        <p:cTn id="12" dur="500"/>
                                        <p:tgtEl>
                                          <p:spTgt spid="98"/>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2" presetID="22" grpId="3" fill="hold">
                                  <p:stCondLst>
                                    <p:cond delay="0"/>
                                  </p:stCondLst>
                                  <p:iterate type="el" backwards="0">
                                    <p:tmAbs val="0"/>
                                  </p:iterate>
                                  <p:childTnLst>
                                    <p:set>
                                      <p:cBhvr>
                                        <p:cTn id="16" fill="hold"/>
                                        <p:tgtEl>
                                          <p:spTgt spid="99"/>
                                        </p:tgtEl>
                                        <p:attrNameLst>
                                          <p:attrName>style.visibility</p:attrName>
                                        </p:attrNameLst>
                                      </p:cBhvr>
                                      <p:to>
                                        <p:strVal val="visible"/>
                                      </p:to>
                                    </p:set>
                                    <p:animEffect filter="wipe(right)" transition="in">
                                      <p:cBhvr>
                                        <p:cTn id="17" dur="500"/>
                                        <p:tgtEl>
                                          <p:spTgt spid="99"/>
                                        </p:tgtEl>
                                      </p:cBhvr>
                                    </p:animEffect>
                                  </p:childTnLst>
                                </p:cTn>
                              </p:par>
                            </p:childTnLst>
                          </p:cTn>
                        </p:par>
                      </p:childTnLst>
                    </p:cTn>
                  </p:par>
                  <p:par>
                    <p:cTn id="18" fill="hold">
                      <p:stCondLst>
                        <p:cond delay="indefinite"/>
                      </p:stCondLst>
                      <p:childTnLst>
                        <p:par>
                          <p:cTn id="19" fill="hold">
                            <p:stCondLst>
                              <p:cond delay="0"/>
                            </p:stCondLst>
                            <p:childTnLst>
                              <p:par>
                                <p:cTn id="20" nodeType="clickEffect" presetClass="entr" presetSubtype="2" presetID="22" grpId="4" fill="hold">
                                  <p:stCondLst>
                                    <p:cond delay="0"/>
                                  </p:stCondLst>
                                  <p:iterate type="el" backwards="0">
                                    <p:tmAbs val="0"/>
                                  </p:iterate>
                                  <p:childTnLst>
                                    <p:set>
                                      <p:cBhvr>
                                        <p:cTn id="21" fill="hold"/>
                                        <p:tgtEl>
                                          <p:spTgt spid="100"/>
                                        </p:tgtEl>
                                        <p:attrNameLst>
                                          <p:attrName>style.visibility</p:attrName>
                                        </p:attrNameLst>
                                      </p:cBhvr>
                                      <p:to>
                                        <p:strVal val="visible"/>
                                      </p:to>
                                    </p:set>
                                    <p:animEffect filter="wipe(right)" transition="in">
                                      <p:cBhvr>
                                        <p:cTn id="22" dur="500"/>
                                        <p:tgtEl>
                                          <p:spTgt spid="1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98" grpId="2"/>
      <p:bldP build="whole" bldLvl="1" animBg="1" rev="0" advAuto="0" spid="99" grpId="3"/>
      <p:bldP build="whole" bldLvl="1" animBg="1" rev="0" advAuto="0" spid="100" grpId="4"/>
      <p:bldP build="whole" bldLvl="1" animBg="1" rev="0" advAuto="0" spid="97" grpId="1"/>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109" name="Group 109"/>
          <p:cNvGrpSpPr/>
          <p:nvPr/>
        </p:nvGrpSpPr>
        <p:grpSpPr>
          <a:xfrm>
            <a:off x="0" y="475512"/>
            <a:ext cx="13004801" cy="8424222"/>
            <a:chOff x="0" y="0"/>
            <a:chExt cx="13004800" cy="8424220"/>
          </a:xfrm>
        </p:grpSpPr>
        <p:grpSp>
          <p:nvGrpSpPr>
            <p:cNvPr id="106" name="Group 106"/>
            <p:cNvGrpSpPr/>
            <p:nvPr/>
          </p:nvGrpSpPr>
          <p:grpSpPr>
            <a:xfrm>
              <a:off x="0" y="0"/>
              <a:ext cx="13004800" cy="8424221"/>
              <a:chOff x="0" y="0"/>
              <a:chExt cx="13004800" cy="8424220"/>
            </a:xfrm>
          </p:grpSpPr>
          <p:pic>
            <p:nvPicPr>
              <p:cNvPr id="102" name="pasted-image.tif"/>
              <p:cNvPicPr/>
              <p:nvPr/>
            </p:nvPicPr>
            <p:blipFill>
              <a:blip r:embed="rId2">
                <a:extLst/>
              </a:blip>
              <a:stretch>
                <a:fillRect/>
              </a:stretch>
            </p:blipFill>
            <p:spPr>
              <a:xfrm>
                <a:off x="0" y="0"/>
                <a:ext cx="13004800" cy="8424221"/>
              </a:xfrm>
              <a:prstGeom prst="rect">
                <a:avLst/>
              </a:prstGeom>
              <a:ln w="12700" cap="flat">
                <a:noFill/>
                <a:miter lim="400000"/>
              </a:ln>
              <a:effectLst/>
            </p:spPr>
          </p:pic>
          <p:sp>
            <p:nvSpPr>
              <p:cNvPr id="103" name="Shape 103"/>
              <p:cNvSpPr/>
              <p:nvPr/>
            </p:nvSpPr>
            <p:spPr>
              <a:xfrm>
                <a:off x="7760311" y="3315437"/>
                <a:ext cx="1462519" cy="342901"/>
              </a:xfrm>
              <a:prstGeom prst="rect">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b="1" sz="1600">
                    <a:latin typeface="Helvetica"/>
                    <a:ea typeface="Helvetica"/>
                    <a:cs typeface="Helvetica"/>
                    <a:sym typeface="Helvetica"/>
                  </a:defRPr>
                </a:lvl1pPr>
              </a:lstStyle>
              <a:p>
                <a:pPr lvl="0">
                  <a:defRPr b="0" sz="1800"/>
                </a:pPr>
                <a:r>
                  <a:rPr b="1" sz="1600"/>
                  <a:t>Basin</a:t>
                </a:r>
              </a:p>
            </p:txBody>
          </p:sp>
          <p:sp>
            <p:nvSpPr>
              <p:cNvPr id="104" name="Shape 104"/>
              <p:cNvSpPr/>
              <p:nvPr/>
            </p:nvSpPr>
            <p:spPr>
              <a:xfrm>
                <a:off x="3518511" y="5897770"/>
                <a:ext cx="1462519" cy="342901"/>
              </a:xfrm>
              <a:prstGeom prst="rect">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b="1" sz="1600">
                    <a:latin typeface="Helvetica"/>
                    <a:ea typeface="Helvetica"/>
                    <a:cs typeface="Helvetica"/>
                    <a:sym typeface="Helvetica"/>
                  </a:defRPr>
                </a:lvl1pPr>
              </a:lstStyle>
              <a:p>
                <a:pPr lvl="0">
                  <a:defRPr b="0" sz="1800"/>
                </a:pPr>
                <a:r>
                  <a:rPr b="1" sz="1600"/>
                  <a:t> </a:t>
                </a:r>
              </a:p>
            </p:txBody>
          </p:sp>
          <p:sp>
            <p:nvSpPr>
              <p:cNvPr id="105" name="Shape 105"/>
              <p:cNvSpPr/>
              <p:nvPr/>
            </p:nvSpPr>
            <p:spPr>
              <a:xfrm>
                <a:off x="5771141" y="3315437"/>
                <a:ext cx="2045197" cy="342901"/>
              </a:xfrm>
              <a:prstGeom prst="rect">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b="1" sz="1600">
                    <a:latin typeface="Helvetica"/>
                    <a:ea typeface="Helvetica"/>
                    <a:cs typeface="Helvetica"/>
                    <a:sym typeface="Helvetica"/>
                  </a:defRPr>
                </a:lvl1pPr>
              </a:lstStyle>
              <a:p>
                <a:pPr lvl="0">
                  <a:defRPr b="0" sz="1800"/>
                </a:pPr>
                <a:r>
                  <a:rPr b="1" sz="1600"/>
                  <a:t>Table with bread</a:t>
                </a:r>
              </a:p>
            </p:txBody>
          </p:sp>
        </p:grpSp>
        <p:sp>
          <p:nvSpPr>
            <p:cNvPr id="107" name="Shape 107"/>
            <p:cNvSpPr/>
            <p:nvPr/>
          </p:nvSpPr>
          <p:spPr>
            <a:xfrm rot="16200000">
              <a:off x="3308579" y="4771802"/>
              <a:ext cx="1600265" cy="190369"/>
            </a:xfrm>
            <a:prstGeom prst="rect">
              <a:avLst/>
            </a:prstGeom>
            <a:gradFill flip="none" rotWithShape="1">
              <a:gsLst>
                <a:gs pos="0">
                  <a:srgbClr val="FF2600"/>
                </a:gs>
                <a:gs pos="100000">
                  <a:srgbClr val="0433FF"/>
                </a:gs>
              </a:gsLst>
              <a:lin ang="5400000" scaled="0"/>
            </a:gradFill>
            <a:ln w="12700" cap="flat">
              <a:noFill/>
              <a:miter lim="400000"/>
            </a:ln>
            <a:effectLst/>
          </p:spPr>
          <p:txBody>
            <a:bodyPr wrap="square" lIns="0" tIns="0" rIns="0" bIns="0" numCol="1" anchor="ctr">
              <a:noAutofit/>
            </a:bodyPr>
            <a:lstStyle/>
            <a:p>
              <a:pPr lvl="0">
                <a:defRPr sz="2400">
                  <a:solidFill>
                    <a:srgbClr val="FFFFFF"/>
                  </a:solidFill>
                </a:defRPr>
              </a:pPr>
            </a:p>
          </p:txBody>
        </p:sp>
        <p:sp>
          <p:nvSpPr>
            <p:cNvPr id="108" name="Shape 108"/>
            <p:cNvSpPr/>
            <p:nvPr/>
          </p:nvSpPr>
          <p:spPr>
            <a:xfrm rot="16200000">
              <a:off x="6792612" y="4771802"/>
              <a:ext cx="1600266" cy="190369"/>
            </a:xfrm>
            <a:prstGeom prst="rect">
              <a:avLst/>
            </a:prstGeom>
            <a:gradFill flip="none" rotWithShape="1">
              <a:gsLst>
                <a:gs pos="0">
                  <a:srgbClr val="FF2600"/>
                </a:gs>
                <a:gs pos="100000">
                  <a:srgbClr val="0433FF"/>
                </a:gs>
              </a:gsLst>
              <a:lin ang="5400000" scaled="0"/>
            </a:gradFill>
            <a:ln w="12700" cap="flat">
              <a:noFill/>
              <a:miter lim="400000"/>
            </a:ln>
            <a:effectLst/>
          </p:spPr>
          <p:txBody>
            <a:bodyPr wrap="square" lIns="0" tIns="0" rIns="0" bIns="0" numCol="1" anchor="ctr">
              <a:noAutofit/>
            </a:bodyPr>
            <a:lstStyle/>
            <a:p>
              <a:pPr lvl="0">
                <a:defRPr sz="2400">
                  <a:solidFill>
                    <a:srgbClr val="FFFFFF"/>
                  </a:solidFill>
                </a:defRPr>
              </a:pPr>
            </a:p>
          </p:txBody>
        </p:sp>
      </p:grpSp>
    </p:spTree>
  </p:cSld>
  <p:clrMapOvr>
    <a:masterClrMapping/>
  </p:clrMapOvr>
  <p:transitio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000000"/>
        </a:solidFill>
      </p:bgPr>
    </p:bg>
    <p:spTree>
      <p:nvGrpSpPr>
        <p:cNvPr id="1" name=""/>
        <p:cNvGrpSpPr/>
        <p:nvPr/>
      </p:nvGrpSpPr>
      <p:grpSpPr>
        <a:xfrm>
          <a:off x="0" y="0"/>
          <a:ext cx="0" cy="0"/>
          <a:chOff x="0" y="0"/>
          <a:chExt cx="0" cy="0"/>
        </a:xfrm>
      </p:grpSpPr>
      <p:pic>
        <p:nvPicPr>
          <p:cNvPr id="111" name="pasted-image.tif"/>
          <p:cNvPicPr/>
          <p:nvPr/>
        </p:nvPicPr>
        <p:blipFill>
          <a:blip r:embed="rId2">
            <a:extLst/>
          </a:blip>
          <a:stretch>
            <a:fillRect/>
          </a:stretch>
        </p:blipFill>
        <p:spPr>
          <a:xfrm>
            <a:off x="0" y="1779929"/>
            <a:ext cx="13004801" cy="6193742"/>
          </a:xfrm>
          <a:prstGeom prst="rect">
            <a:avLst/>
          </a:prstGeom>
          <a:ln w="12700">
            <a:miter lim="400000"/>
          </a:ln>
        </p:spPr>
      </p:pic>
      <p:sp>
        <p:nvSpPr>
          <p:cNvPr id="112" name="Shape 112"/>
          <p:cNvSpPr/>
          <p:nvPr/>
        </p:nvSpPr>
        <p:spPr>
          <a:xfrm>
            <a:off x="6248400" y="5135430"/>
            <a:ext cx="1870340" cy="1870340"/>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114300">
            <a:solidFill>
              <a:srgbClr val="FF2600"/>
            </a:solidFill>
            <a:miter lim="400000"/>
          </a:ln>
          <a:effectLst>
            <a:outerShdw sx="100000" sy="100000" kx="0" ky="0" algn="b" rotWithShape="0" blurRad="38100" dist="25400" dir="5400000">
              <a:srgbClr val="000000">
                <a:alpha val="50000"/>
              </a:srgbClr>
            </a:outerShdw>
          </a:effectLst>
        </p:spPr>
        <p:txBody>
          <a:bodyPr lIns="0" tIns="0" rIns="0" bIns="0" anchor="ctr"/>
          <a:lstStyle/>
          <a:p>
            <a:pPr lvl="0">
              <a:defRPr sz="2400">
                <a:solidFill>
                  <a:srgbClr val="FFFFFF"/>
                </a:solidFill>
              </a:defRPr>
            </a:pPr>
          </a:p>
        </p:txBody>
      </p:sp>
      <p:sp>
        <p:nvSpPr>
          <p:cNvPr id="113" name="Shape 113"/>
          <p:cNvSpPr/>
          <p:nvPr/>
        </p:nvSpPr>
        <p:spPr>
          <a:xfrm>
            <a:off x="8119533" y="4720563"/>
            <a:ext cx="1870340" cy="187034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114300">
            <a:solidFill>
              <a:srgbClr val="FF2600"/>
            </a:solidFill>
            <a:miter lim="400000"/>
          </a:ln>
          <a:effectLst>
            <a:outerShdw sx="100000" sy="100000" kx="0" ky="0" algn="b" rotWithShape="0" blurRad="38100" dist="25400" dir="5400000">
              <a:srgbClr val="000000">
                <a:alpha val="50000"/>
              </a:srgbClr>
            </a:outerShdw>
          </a:effectLst>
        </p:spPr>
        <p:txBody>
          <a:bodyPr lIns="0" tIns="0" rIns="0" bIns="0" anchor="ctr"/>
          <a:lstStyle/>
          <a:p>
            <a:pPr lvl="0">
              <a:defRPr sz="2400">
                <a:solidFill>
                  <a:srgbClr val="FFFFFF"/>
                </a:solidFill>
              </a:defRPr>
            </a:pPr>
          </a:p>
        </p:txBody>
      </p:sp>
      <p:sp>
        <p:nvSpPr>
          <p:cNvPr id="114" name="Shape 114"/>
          <p:cNvSpPr/>
          <p:nvPr/>
        </p:nvSpPr>
        <p:spPr>
          <a:xfrm flipH="1" flipV="1">
            <a:off x="6683176" y="4074120"/>
            <a:ext cx="2724106" cy="294680"/>
          </a:xfrm>
          <a:prstGeom prst="line">
            <a:avLst/>
          </a:prstGeom>
          <a:ln w="114300">
            <a:solidFill>
              <a:srgbClr val="FF2600"/>
            </a:solidFill>
            <a:miter lim="400000"/>
            <a:tailEnd type="triangle"/>
          </a:ln>
        </p:spPr>
        <p:txBody>
          <a:bodyPr lIns="0" tIns="0" rIns="0" bIns="0" anchor="ctr"/>
          <a:lstStyle/>
          <a:p>
            <a:pPr lvl="0">
              <a:defRPr sz="2400"/>
            </a:pP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1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nodeType="clickEffect" presetClass="entr" presetSubtype="0" presetID="1" grpId="2" fill="hold">
                                  <p:stCondLst>
                                    <p:cond delay="0"/>
                                  </p:stCondLst>
                                  <p:iterate type="el" backwards="0">
                                    <p:tmAbs val="0"/>
                                  </p:iterate>
                                  <p:childTnLst>
                                    <p:set>
                                      <p:cBhvr>
                                        <p:cTn id="10" fill="hold"/>
                                        <p:tgtEl>
                                          <p:spTgt spid="1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0" presetID="1" grpId="3" fill="hold">
                                  <p:stCondLst>
                                    <p:cond delay="0"/>
                                  </p:stCondLst>
                                  <p:iterate type="el" backwards="0">
                                    <p:tmAbs val="0"/>
                                  </p:iterate>
                                  <p:childTnLst>
                                    <p:set>
                                      <p:cBhvr>
                                        <p:cTn id="14" fill="hold"/>
                                        <p:tgtEl>
                                          <p:spTgt spid="11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14" grpId="3"/>
      <p:bldP build="whole" bldLvl="1" animBg="1" rev="0" advAuto="0" spid="112" grpId="1"/>
      <p:bldP build="whole" bldLvl="1" animBg="1" rev="0" advAuto="0" spid="113" grpId="2"/>
    </p:bldLst>
  </p:timing>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119" name="Group 119"/>
          <p:cNvGrpSpPr/>
          <p:nvPr/>
        </p:nvGrpSpPr>
        <p:grpSpPr>
          <a:xfrm>
            <a:off x="0" y="910166"/>
            <a:ext cx="13004801" cy="8432801"/>
            <a:chOff x="0" y="0"/>
            <a:chExt cx="13004800" cy="8432800"/>
          </a:xfrm>
        </p:grpSpPr>
        <p:pic>
          <p:nvPicPr>
            <p:cNvPr id="116" name="pasted-image.tif"/>
            <p:cNvPicPr/>
            <p:nvPr/>
          </p:nvPicPr>
          <p:blipFill>
            <a:blip r:embed="rId2">
              <a:extLst/>
            </a:blip>
            <a:stretch>
              <a:fillRect/>
            </a:stretch>
          </p:blipFill>
          <p:spPr>
            <a:xfrm>
              <a:off x="0" y="0"/>
              <a:ext cx="13004800" cy="8432800"/>
            </a:xfrm>
            <a:prstGeom prst="rect">
              <a:avLst/>
            </a:prstGeom>
            <a:ln w="12700" cap="flat">
              <a:noFill/>
              <a:miter lim="400000"/>
            </a:ln>
            <a:effectLst/>
          </p:spPr>
        </p:pic>
        <p:sp>
          <p:nvSpPr>
            <p:cNvPr id="117" name="Shape 117"/>
            <p:cNvSpPr/>
            <p:nvPr/>
          </p:nvSpPr>
          <p:spPr>
            <a:xfrm rot="16200000">
              <a:off x="3308579" y="4777415"/>
              <a:ext cx="1600265" cy="190369"/>
            </a:xfrm>
            <a:prstGeom prst="rect">
              <a:avLst/>
            </a:prstGeom>
            <a:gradFill flip="none" rotWithShape="1">
              <a:gsLst>
                <a:gs pos="0">
                  <a:srgbClr val="FF2600"/>
                </a:gs>
                <a:gs pos="100000">
                  <a:srgbClr val="0433FF"/>
                </a:gs>
              </a:gsLst>
              <a:lin ang="5400000" scaled="0"/>
            </a:gradFill>
            <a:ln w="12700" cap="flat">
              <a:noFill/>
              <a:miter lim="400000"/>
            </a:ln>
            <a:effectLst/>
          </p:spPr>
          <p:txBody>
            <a:bodyPr wrap="square" lIns="0" tIns="0" rIns="0" bIns="0" numCol="1" anchor="ctr">
              <a:noAutofit/>
            </a:bodyPr>
            <a:lstStyle/>
            <a:p>
              <a:pPr lvl="0">
                <a:defRPr sz="2400">
                  <a:solidFill>
                    <a:srgbClr val="FFFFFF"/>
                  </a:solidFill>
                </a:defRPr>
              </a:pPr>
            </a:p>
          </p:txBody>
        </p:sp>
        <p:sp>
          <p:nvSpPr>
            <p:cNvPr id="118" name="Shape 118"/>
            <p:cNvSpPr/>
            <p:nvPr/>
          </p:nvSpPr>
          <p:spPr>
            <a:xfrm rot="16200000">
              <a:off x="6792612" y="4777415"/>
              <a:ext cx="1600266" cy="190369"/>
            </a:xfrm>
            <a:prstGeom prst="rect">
              <a:avLst/>
            </a:prstGeom>
            <a:gradFill flip="none" rotWithShape="1">
              <a:gsLst>
                <a:gs pos="0">
                  <a:srgbClr val="FF2600"/>
                </a:gs>
                <a:gs pos="100000">
                  <a:srgbClr val="0433FF"/>
                </a:gs>
              </a:gsLst>
              <a:lin ang="5400000" scaled="0"/>
            </a:gradFill>
            <a:ln w="12700" cap="flat">
              <a:noFill/>
              <a:miter lim="400000"/>
            </a:ln>
            <a:effectLst/>
          </p:spPr>
          <p:txBody>
            <a:bodyPr wrap="square" lIns="0" tIns="0" rIns="0" bIns="0" numCol="1" anchor="ctr">
              <a:noAutofit/>
            </a:bodyPr>
            <a:lstStyle/>
            <a:p>
              <a:pPr lvl="0">
                <a:defRPr sz="2400">
                  <a:solidFill>
                    <a:srgbClr val="FFFFFF"/>
                  </a:solidFill>
                </a:defRPr>
              </a:pPr>
            </a:p>
          </p:txBody>
        </p:sp>
      </p:grpSp>
      <p:sp>
        <p:nvSpPr>
          <p:cNvPr id="120" name="Shape 120"/>
          <p:cNvSpPr/>
          <p:nvPr/>
        </p:nvSpPr>
        <p:spPr>
          <a:xfrm>
            <a:off x="665544" y="254000"/>
            <a:ext cx="12027658" cy="2438401"/>
          </a:xfrm>
          <a:prstGeom prst="rect">
            <a:avLst/>
          </a:prstGeom>
          <a:ln w="76200">
            <a:solidFill>
              <a:srgbClr val="A9A9A9"/>
            </a:solidFill>
            <a:miter lim="400000"/>
          </a:ln>
          <a:extLst>
            <a:ext uri="{C572A759-6A51-4108-AA02-DFA0A04FC94B}">
              <ma14:wrappingTextBoxFlag xmlns:ma14="http://schemas.microsoft.com/office/mac/drawingml/2011/main" val="1"/>
            </a:ext>
          </a:extLst>
        </p:spPr>
        <p:txBody>
          <a:bodyPr lIns="88900" tIns="88900" rIns="88900" bIns="88900">
            <a:spAutoFit/>
          </a:bodyPr>
          <a:lstStyle>
            <a:lvl1pPr algn="l"/>
          </a:lstStyle>
          <a:p>
            <a:pPr lvl="0">
              <a:defRPr sz="1800"/>
            </a:pPr>
            <a:r>
              <a:rPr sz="3600"/>
              <a:t>Romans 8:3 For what the law was powerless to do because it was weakened by the flesh, God did by sending his own Son in the likeness of sinful flesh to be a sin offering.</a:t>
            </a:r>
          </a:p>
        </p:txBody>
      </p:sp>
      <p:sp>
        <p:nvSpPr>
          <p:cNvPr id="121" name="Shape 121"/>
          <p:cNvSpPr/>
          <p:nvPr/>
        </p:nvSpPr>
        <p:spPr>
          <a:xfrm flipH="1" flipV="1">
            <a:off x="6712346" y="2663229"/>
            <a:ext cx="3559639" cy="2856046"/>
          </a:xfrm>
          <a:prstGeom prst="line">
            <a:avLst/>
          </a:prstGeom>
          <a:ln w="63500">
            <a:solidFill>
              <a:srgbClr val="A9A9A9"/>
            </a:solidFill>
            <a:miter lim="400000"/>
            <a:headEnd type="triangle"/>
          </a:ln>
        </p:spPr>
        <p:txBody>
          <a:bodyPr lIns="0" tIns="0" rIns="0" bIns="0" anchor="ctr"/>
          <a:lstStyle/>
          <a:p>
            <a:pPr lvl="0">
              <a:defRPr sz="2400"/>
            </a:pPr>
          </a:p>
        </p:txBody>
      </p:sp>
    </p:spTree>
  </p:cSld>
  <p:clrMapOvr>
    <a:masterClrMapping/>
  </p:clrMapOvr>
  <p:transitio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126" name="Group 126"/>
          <p:cNvGrpSpPr/>
          <p:nvPr/>
        </p:nvGrpSpPr>
        <p:grpSpPr>
          <a:xfrm>
            <a:off x="0" y="910166"/>
            <a:ext cx="13004801" cy="8432801"/>
            <a:chOff x="0" y="0"/>
            <a:chExt cx="13004800" cy="8432800"/>
          </a:xfrm>
        </p:grpSpPr>
        <p:pic>
          <p:nvPicPr>
            <p:cNvPr id="123" name="pasted-image.tif"/>
            <p:cNvPicPr/>
            <p:nvPr/>
          </p:nvPicPr>
          <p:blipFill>
            <a:blip r:embed="rId2">
              <a:extLst/>
            </a:blip>
            <a:stretch>
              <a:fillRect/>
            </a:stretch>
          </p:blipFill>
          <p:spPr>
            <a:xfrm>
              <a:off x="0" y="0"/>
              <a:ext cx="13004800" cy="8432800"/>
            </a:xfrm>
            <a:prstGeom prst="rect">
              <a:avLst/>
            </a:prstGeom>
            <a:ln w="12700" cap="flat">
              <a:noFill/>
              <a:miter lim="400000"/>
            </a:ln>
            <a:effectLst/>
          </p:spPr>
        </p:pic>
        <p:sp>
          <p:nvSpPr>
            <p:cNvPr id="124" name="Shape 124"/>
            <p:cNvSpPr/>
            <p:nvPr/>
          </p:nvSpPr>
          <p:spPr>
            <a:xfrm rot="16200000">
              <a:off x="3308579" y="4777415"/>
              <a:ext cx="1600265" cy="190369"/>
            </a:xfrm>
            <a:prstGeom prst="rect">
              <a:avLst/>
            </a:prstGeom>
            <a:gradFill flip="none" rotWithShape="1">
              <a:gsLst>
                <a:gs pos="0">
                  <a:srgbClr val="FF2600"/>
                </a:gs>
                <a:gs pos="100000">
                  <a:srgbClr val="0433FF"/>
                </a:gs>
              </a:gsLst>
              <a:lin ang="5400000" scaled="0"/>
            </a:gradFill>
            <a:ln w="12700" cap="flat">
              <a:noFill/>
              <a:miter lim="400000"/>
            </a:ln>
            <a:effectLst/>
          </p:spPr>
          <p:txBody>
            <a:bodyPr wrap="square" lIns="0" tIns="0" rIns="0" bIns="0" numCol="1" anchor="ctr">
              <a:noAutofit/>
            </a:bodyPr>
            <a:lstStyle/>
            <a:p>
              <a:pPr lvl="0">
                <a:defRPr sz="2400">
                  <a:solidFill>
                    <a:srgbClr val="FFFFFF"/>
                  </a:solidFill>
                </a:defRPr>
              </a:pPr>
            </a:p>
          </p:txBody>
        </p:sp>
        <p:sp>
          <p:nvSpPr>
            <p:cNvPr id="125" name="Shape 125"/>
            <p:cNvSpPr/>
            <p:nvPr/>
          </p:nvSpPr>
          <p:spPr>
            <a:xfrm rot="16200000">
              <a:off x="6792612" y="4777415"/>
              <a:ext cx="1600266" cy="190369"/>
            </a:xfrm>
            <a:prstGeom prst="rect">
              <a:avLst/>
            </a:prstGeom>
            <a:gradFill flip="none" rotWithShape="1">
              <a:gsLst>
                <a:gs pos="0">
                  <a:srgbClr val="FF2600"/>
                </a:gs>
                <a:gs pos="100000">
                  <a:srgbClr val="0433FF"/>
                </a:gs>
              </a:gsLst>
              <a:lin ang="5400000" scaled="0"/>
            </a:gradFill>
            <a:ln w="12700" cap="flat">
              <a:noFill/>
              <a:miter lim="400000"/>
            </a:ln>
            <a:effectLst/>
          </p:spPr>
          <p:txBody>
            <a:bodyPr wrap="square" lIns="0" tIns="0" rIns="0" bIns="0" numCol="1" anchor="ctr">
              <a:noAutofit/>
            </a:bodyPr>
            <a:lstStyle/>
            <a:p>
              <a:pPr lvl="0">
                <a:defRPr sz="2400">
                  <a:solidFill>
                    <a:srgbClr val="FFFFFF"/>
                  </a:solidFill>
                </a:defRPr>
              </a:pPr>
            </a:p>
          </p:txBody>
        </p:sp>
      </p:grpSp>
      <p:sp>
        <p:nvSpPr>
          <p:cNvPr id="127" name="Shape 127"/>
          <p:cNvSpPr/>
          <p:nvPr/>
        </p:nvSpPr>
        <p:spPr>
          <a:xfrm>
            <a:off x="665544" y="762000"/>
            <a:ext cx="12027658" cy="1892301"/>
          </a:xfrm>
          <a:prstGeom prst="rect">
            <a:avLst/>
          </a:prstGeom>
          <a:ln w="76200">
            <a:solidFill>
              <a:srgbClr val="A9A9A9"/>
            </a:solidFill>
            <a:miter lim="400000"/>
          </a:ln>
          <a:extLst>
            <a:ext uri="{C572A759-6A51-4108-AA02-DFA0A04FC94B}">
              <ma14:wrappingTextBoxFlag xmlns:ma14="http://schemas.microsoft.com/office/mac/drawingml/2011/main" val="1"/>
            </a:ext>
          </a:extLst>
        </p:spPr>
        <p:txBody>
          <a:bodyPr lIns="88900" tIns="88900" rIns="88900" bIns="88900">
            <a:spAutoFit/>
          </a:bodyPr>
          <a:lstStyle>
            <a:lvl1pPr algn="l"/>
          </a:lstStyle>
          <a:p>
            <a:pPr lvl="0">
              <a:defRPr sz="1800"/>
            </a:pPr>
            <a:r>
              <a:rPr sz="3600"/>
              <a:t>Titus 3:5b He saved us through the washing of rebirth and renewal by the Holy Spirit, 6 whom he poured out on us generously through Jesus Christ our Saviour</a:t>
            </a:r>
          </a:p>
        </p:txBody>
      </p:sp>
      <p:sp>
        <p:nvSpPr>
          <p:cNvPr id="128" name="Shape 128"/>
          <p:cNvSpPr/>
          <p:nvPr/>
        </p:nvSpPr>
        <p:spPr>
          <a:xfrm flipH="1" flipV="1">
            <a:off x="6712346" y="2663229"/>
            <a:ext cx="1669323" cy="2851614"/>
          </a:xfrm>
          <a:prstGeom prst="line">
            <a:avLst/>
          </a:prstGeom>
          <a:ln w="63500">
            <a:solidFill>
              <a:srgbClr val="A9A9A9"/>
            </a:solidFill>
            <a:miter lim="400000"/>
            <a:headEnd type="triangle"/>
          </a:ln>
        </p:spPr>
        <p:txBody>
          <a:bodyPr lIns="0" tIns="0" rIns="0" bIns="0" anchor="ctr"/>
          <a:lstStyle/>
          <a:p>
            <a:pPr lvl="0">
              <a:defRPr sz="2400"/>
            </a:pPr>
          </a:p>
        </p:txBody>
      </p:sp>
    </p:spTree>
  </p:cSld>
  <p:clrMapOvr>
    <a:masterClrMapping/>
  </p:clrMapOvr>
  <p:transition spd="med" advClick="1"/>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